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4"/>
  </p:notesMasterIdLst>
  <p:sldIdLst>
    <p:sldId id="257" r:id="rId2"/>
    <p:sldId id="465" r:id="rId3"/>
    <p:sldId id="489" r:id="rId4"/>
    <p:sldId id="490" r:id="rId5"/>
    <p:sldId id="491" r:id="rId6"/>
    <p:sldId id="473" r:id="rId7"/>
    <p:sldId id="478" r:id="rId8"/>
    <p:sldId id="492" r:id="rId9"/>
    <p:sldId id="502" r:id="rId10"/>
    <p:sldId id="503" r:id="rId11"/>
    <p:sldId id="504" r:id="rId12"/>
    <p:sldId id="39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2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616"/>
    <p:restoredTop sz="94561"/>
  </p:normalViewPr>
  <p:slideViewPr>
    <p:cSldViewPr snapToGrid="0" snapToObjects="1">
      <p:cViewPr varScale="1">
        <p:scale>
          <a:sx n="85" d="100"/>
          <a:sy n="85" d="100"/>
        </p:scale>
        <p:origin x="-104" y="-5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B4BA09-E47C-0540-9D67-89306904FFFE}" type="datetimeFigureOut">
              <a:rPr kumimoji="1" lang="ja-JP" altLang="en-US" smtClean="0"/>
              <a:t>2023/04/11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37A19A-CAE9-2842-AD2A-71D4D1494913}" type="slidenum">
              <a:rPr kumimoji="1" lang="ja-JP" altLang="en-US" smtClean="0"/>
              <a:t>‹#›</a:t>
            </a:fld>
            <a:endParaRPr kumimoji="1" lang="ja-JP" altLang="en-US"/>
          </a:p>
        </p:txBody>
      </p:sp>
    </p:spTree>
    <p:extLst>
      <p:ext uri="{BB962C8B-B14F-4D97-AF65-F5344CB8AC3E}">
        <p14:creationId xmlns:p14="http://schemas.microsoft.com/office/powerpoint/2010/main" val="3824691142"/>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a:extLst>
              <a:ext uri="{FF2B5EF4-FFF2-40B4-BE49-F238E27FC236}">
                <a16:creationId xmlns="" xmlns:a16="http://schemas.microsoft.com/office/drawing/2014/main" id="{A8BAA2F6-D450-A34F-85EC-E21ED18DA35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pitchFamily="2" charset="0"/>
                <a:ea typeface="Osaka" panose="020B0600000000000000" pitchFamily="34" charset="-128"/>
              </a:defRPr>
            </a:lvl1pPr>
            <a:lvl2pPr marL="742950" indent="-285750">
              <a:defRPr kumimoji="1" sz="2400">
                <a:solidFill>
                  <a:schemeClr val="tx1"/>
                </a:solidFill>
                <a:latin typeface="Times" pitchFamily="2" charset="0"/>
                <a:ea typeface="Osaka" panose="020B0600000000000000" pitchFamily="34" charset="-128"/>
              </a:defRPr>
            </a:lvl2pPr>
            <a:lvl3pPr marL="1143000" indent="-228600">
              <a:defRPr kumimoji="1" sz="2400">
                <a:solidFill>
                  <a:schemeClr val="tx1"/>
                </a:solidFill>
                <a:latin typeface="Times" pitchFamily="2" charset="0"/>
                <a:ea typeface="Osaka" panose="020B0600000000000000" pitchFamily="34" charset="-128"/>
              </a:defRPr>
            </a:lvl3pPr>
            <a:lvl4pPr marL="1600200" indent="-228600">
              <a:defRPr kumimoji="1" sz="2400">
                <a:solidFill>
                  <a:schemeClr val="tx1"/>
                </a:solidFill>
                <a:latin typeface="Times" pitchFamily="2" charset="0"/>
                <a:ea typeface="Osaka" panose="020B0600000000000000" pitchFamily="34" charset="-128"/>
              </a:defRPr>
            </a:lvl4pPr>
            <a:lvl5pPr marL="2057400" indent="-228600">
              <a:defRPr kumimoji="1" sz="2400">
                <a:solidFill>
                  <a:schemeClr val="tx1"/>
                </a:solidFill>
                <a:latin typeface="Times" pitchFamily="2" charset="0"/>
                <a:ea typeface="Osaka" panose="020B0600000000000000" pitchFamily="34" charset="-128"/>
              </a:defRPr>
            </a:lvl5pPr>
            <a:lvl6pPr marL="25146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6pPr>
            <a:lvl7pPr marL="29718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7pPr>
            <a:lvl8pPr marL="34290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8pPr>
            <a:lvl9pPr marL="38862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9pPr>
          </a:lstStyle>
          <a:p>
            <a:fld id="{716FEAE9-2BA5-C747-9AF7-BDE7A2541A65}" type="slidenum">
              <a:rPr lang="en-US" altLang="ja-JP" sz="1200"/>
              <a:pPr/>
              <a:t>2</a:t>
            </a:fld>
            <a:endParaRPr lang="en-US" altLang="ja-JP" sz="1200"/>
          </a:p>
        </p:txBody>
      </p:sp>
      <p:sp>
        <p:nvSpPr>
          <p:cNvPr id="20482" name="Rectangle 2">
            <a:extLst>
              <a:ext uri="{FF2B5EF4-FFF2-40B4-BE49-F238E27FC236}">
                <a16:creationId xmlns="" xmlns:a16="http://schemas.microsoft.com/office/drawing/2014/main" id="{AF08A8A6-CD91-614C-B170-5366DD79AF91}"/>
              </a:ext>
            </a:extLst>
          </p:cNvPr>
          <p:cNvSpPr>
            <a:spLocks noGrp="1" noRot="1" noChangeAspect="1" noChangeArrowheads="1" noTextEdit="1"/>
          </p:cNvSpPr>
          <p:nvPr>
            <p:ph type="sldImg"/>
          </p:nvPr>
        </p:nvSpPr>
        <p:spPr>
          <a:ln/>
        </p:spPr>
      </p:sp>
      <p:sp>
        <p:nvSpPr>
          <p:cNvPr id="20483" name="Rectangle 3">
            <a:extLst>
              <a:ext uri="{FF2B5EF4-FFF2-40B4-BE49-F238E27FC236}">
                <a16:creationId xmlns="" xmlns:a16="http://schemas.microsoft.com/office/drawing/2014/main" id="{70ED2B94-8F15-C94C-9907-44CDF8943E9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Times" pitchFamily="2" charset="0"/>
              <a:ea typeface="Osaka" panose="020B0600000000000000"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a:extLst>
              <a:ext uri="{FF2B5EF4-FFF2-40B4-BE49-F238E27FC236}">
                <a16:creationId xmlns="" xmlns:a16="http://schemas.microsoft.com/office/drawing/2014/main" id="{43C138E5-47B5-6847-B15D-F1D50836B8A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pitchFamily="2" charset="0"/>
                <a:ea typeface="Osaka" panose="020B0600000000000000" pitchFamily="34" charset="-128"/>
              </a:defRPr>
            </a:lvl1pPr>
            <a:lvl2pPr marL="742950" indent="-285750">
              <a:defRPr kumimoji="1" sz="2400">
                <a:solidFill>
                  <a:schemeClr val="tx1"/>
                </a:solidFill>
                <a:latin typeface="Times" pitchFamily="2" charset="0"/>
                <a:ea typeface="Osaka" panose="020B0600000000000000" pitchFamily="34" charset="-128"/>
              </a:defRPr>
            </a:lvl2pPr>
            <a:lvl3pPr marL="1143000" indent="-228600">
              <a:defRPr kumimoji="1" sz="2400">
                <a:solidFill>
                  <a:schemeClr val="tx1"/>
                </a:solidFill>
                <a:latin typeface="Times" pitchFamily="2" charset="0"/>
                <a:ea typeface="Osaka" panose="020B0600000000000000" pitchFamily="34" charset="-128"/>
              </a:defRPr>
            </a:lvl3pPr>
            <a:lvl4pPr marL="1600200" indent="-228600">
              <a:defRPr kumimoji="1" sz="2400">
                <a:solidFill>
                  <a:schemeClr val="tx1"/>
                </a:solidFill>
                <a:latin typeface="Times" pitchFamily="2" charset="0"/>
                <a:ea typeface="Osaka" panose="020B0600000000000000" pitchFamily="34" charset="-128"/>
              </a:defRPr>
            </a:lvl4pPr>
            <a:lvl5pPr marL="2057400" indent="-228600">
              <a:defRPr kumimoji="1" sz="2400">
                <a:solidFill>
                  <a:schemeClr val="tx1"/>
                </a:solidFill>
                <a:latin typeface="Times" pitchFamily="2" charset="0"/>
                <a:ea typeface="Osaka" panose="020B0600000000000000" pitchFamily="34" charset="-128"/>
              </a:defRPr>
            </a:lvl5pPr>
            <a:lvl6pPr marL="25146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6pPr>
            <a:lvl7pPr marL="29718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7pPr>
            <a:lvl8pPr marL="34290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8pPr>
            <a:lvl9pPr marL="38862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9pPr>
          </a:lstStyle>
          <a:p>
            <a:fld id="{4A5546C4-36D8-8244-9AE9-1B463A8DF49A}" type="slidenum">
              <a:rPr lang="en-US" altLang="ja-JP" sz="1200"/>
              <a:pPr/>
              <a:t>11</a:t>
            </a:fld>
            <a:endParaRPr lang="en-US" altLang="ja-JP" sz="1200"/>
          </a:p>
        </p:txBody>
      </p:sp>
      <p:sp>
        <p:nvSpPr>
          <p:cNvPr id="51202" name="Rectangle 2">
            <a:extLst>
              <a:ext uri="{FF2B5EF4-FFF2-40B4-BE49-F238E27FC236}">
                <a16:creationId xmlns="" xmlns:a16="http://schemas.microsoft.com/office/drawing/2014/main" id="{02B5357F-07CD-A843-A939-161C6C80C89D}"/>
              </a:ext>
            </a:extLst>
          </p:cNvPr>
          <p:cNvSpPr>
            <a:spLocks noGrp="1" noRot="1" noChangeAspect="1" noChangeArrowheads="1" noTextEdit="1"/>
          </p:cNvSpPr>
          <p:nvPr>
            <p:ph type="sldImg"/>
          </p:nvPr>
        </p:nvSpPr>
        <p:spPr>
          <a:ln/>
        </p:spPr>
      </p:sp>
      <p:sp>
        <p:nvSpPr>
          <p:cNvPr id="51203" name="Rectangle 3">
            <a:extLst>
              <a:ext uri="{FF2B5EF4-FFF2-40B4-BE49-F238E27FC236}">
                <a16:creationId xmlns="" xmlns:a16="http://schemas.microsoft.com/office/drawing/2014/main" id="{159B3387-2508-7244-B50B-9BA26B127F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Times" pitchFamily="2" charset="0"/>
              <a:ea typeface="Osaka" panose="020B0600000000000000" pitchFamily="34" charset="-128"/>
            </a:endParaRPr>
          </a:p>
        </p:txBody>
      </p:sp>
    </p:spTree>
    <p:extLst>
      <p:ext uri="{BB962C8B-B14F-4D97-AF65-F5344CB8AC3E}">
        <p14:creationId xmlns:p14="http://schemas.microsoft.com/office/powerpoint/2010/main" val="1602665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a:extLst>
              <a:ext uri="{FF2B5EF4-FFF2-40B4-BE49-F238E27FC236}">
                <a16:creationId xmlns="" xmlns:a16="http://schemas.microsoft.com/office/drawing/2014/main" id="{15F21170-7BDC-89FE-3192-BB5EB4DAD0B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pitchFamily="2" charset="0"/>
                <a:ea typeface="Osaka" panose="020B0600000000000000" pitchFamily="34" charset="-128"/>
              </a:defRPr>
            </a:lvl1pPr>
            <a:lvl2pPr marL="742950" indent="-285750">
              <a:defRPr kumimoji="1" sz="2400">
                <a:solidFill>
                  <a:schemeClr val="tx1"/>
                </a:solidFill>
                <a:latin typeface="Times" pitchFamily="2" charset="0"/>
                <a:ea typeface="Osaka" panose="020B0600000000000000" pitchFamily="34" charset="-128"/>
              </a:defRPr>
            </a:lvl2pPr>
            <a:lvl3pPr marL="1143000" indent="-228600">
              <a:defRPr kumimoji="1" sz="2400">
                <a:solidFill>
                  <a:schemeClr val="tx1"/>
                </a:solidFill>
                <a:latin typeface="Times" pitchFamily="2" charset="0"/>
                <a:ea typeface="Osaka" panose="020B0600000000000000" pitchFamily="34" charset="-128"/>
              </a:defRPr>
            </a:lvl3pPr>
            <a:lvl4pPr marL="1600200" indent="-228600">
              <a:defRPr kumimoji="1" sz="2400">
                <a:solidFill>
                  <a:schemeClr val="tx1"/>
                </a:solidFill>
                <a:latin typeface="Times" pitchFamily="2" charset="0"/>
                <a:ea typeface="Osaka" panose="020B0600000000000000" pitchFamily="34" charset="-128"/>
              </a:defRPr>
            </a:lvl4pPr>
            <a:lvl5pPr marL="2057400" indent="-228600">
              <a:defRPr kumimoji="1" sz="2400">
                <a:solidFill>
                  <a:schemeClr val="tx1"/>
                </a:solidFill>
                <a:latin typeface="Times" pitchFamily="2" charset="0"/>
                <a:ea typeface="Osaka" panose="020B0600000000000000" pitchFamily="34" charset="-128"/>
              </a:defRPr>
            </a:lvl5pPr>
            <a:lvl6pPr marL="25146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6pPr>
            <a:lvl7pPr marL="29718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7pPr>
            <a:lvl8pPr marL="34290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8pPr>
            <a:lvl9pPr marL="38862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9pPr>
          </a:lstStyle>
          <a:p>
            <a:fld id="{B6CB5B74-2D6E-6741-A697-2EB3B1A7803A}" type="slidenum">
              <a:rPr lang="en-US" altLang="ja-JP" sz="1200"/>
              <a:pPr/>
              <a:t>12</a:t>
            </a:fld>
            <a:endParaRPr lang="en-US" altLang="ja-JP" sz="1200"/>
          </a:p>
        </p:txBody>
      </p:sp>
      <p:sp>
        <p:nvSpPr>
          <p:cNvPr id="71682" name="Rectangle 2">
            <a:extLst>
              <a:ext uri="{FF2B5EF4-FFF2-40B4-BE49-F238E27FC236}">
                <a16:creationId xmlns="" xmlns:a16="http://schemas.microsoft.com/office/drawing/2014/main" id="{4A9728BE-FA59-AFAB-42FB-6A8B31A05C93}"/>
              </a:ext>
            </a:extLst>
          </p:cNvPr>
          <p:cNvSpPr>
            <a:spLocks noGrp="1" noRot="1" noChangeAspect="1" noChangeArrowheads="1" noTextEdit="1"/>
          </p:cNvSpPr>
          <p:nvPr>
            <p:ph type="sldImg"/>
          </p:nvPr>
        </p:nvSpPr>
        <p:spPr>
          <a:ln/>
        </p:spPr>
      </p:sp>
      <p:sp>
        <p:nvSpPr>
          <p:cNvPr id="71683" name="Rectangle 3">
            <a:extLst>
              <a:ext uri="{FF2B5EF4-FFF2-40B4-BE49-F238E27FC236}">
                <a16:creationId xmlns="" xmlns:a16="http://schemas.microsoft.com/office/drawing/2014/main" id="{8C3F6B04-A676-B41B-6E13-9BF7BD2191A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Times" pitchFamily="2" charset="0"/>
              <a:ea typeface="Osaka" panose="020B0600000000000000"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a:extLst>
              <a:ext uri="{FF2B5EF4-FFF2-40B4-BE49-F238E27FC236}">
                <a16:creationId xmlns="" xmlns:a16="http://schemas.microsoft.com/office/drawing/2014/main" id="{8E2743C1-959F-274A-A627-CDDC71B280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pitchFamily="2" charset="0"/>
                <a:ea typeface="Osaka" panose="020B0600000000000000" pitchFamily="34" charset="-128"/>
              </a:defRPr>
            </a:lvl1pPr>
            <a:lvl2pPr marL="742950" indent="-285750">
              <a:defRPr kumimoji="1" sz="2400">
                <a:solidFill>
                  <a:schemeClr val="tx1"/>
                </a:solidFill>
                <a:latin typeface="Times" pitchFamily="2" charset="0"/>
                <a:ea typeface="Osaka" panose="020B0600000000000000" pitchFamily="34" charset="-128"/>
              </a:defRPr>
            </a:lvl2pPr>
            <a:lvl3pPr marL="1143000" indent="-228600">
              <a:defRPr kumimoji="1" sz="2400">
                <a:solidFill>
                  <a:schemeClr val="tx1"/>
                </a:solidFill>
                <a:latin typeface="Times" pitchFamily="2" charset="0"/>
                <a:ea typeface="Osaka" panose="020B0600000000000000" pitchFamily="34" charset="-128"/>
              </a:defRPr>
            </a:lvl3pPr>
            <a:lvl4pPr marL="1600200" indent="-228600">
              <a:defRPr kumimoji="1" sz="2400">
                <a:solidFill>
                  <a:schemeClr val="tx1"/>
                </a:solidFill>
                <a:latin typeface="Times" pitchFamily="2" charset="0"/>
                <a:ea typeface="Osaka" panose="020B0600000000000000" pitchFamily="34" charset="-128"/>
              </a:defRPr>
            </a:lvl4pPr>
            <a:lvl5pPr marL="2057400" indent="-228600">
              <a:defRPr kumimoji="1" sz="2400">
                <a:solidFill>
                  <a:schemeClr val="tx1"/>
                </a:solidFill>
                <a:latin typeface="Times" pitchFamily="2" charset="0"/>
                <a:ea typeface="Osaka" panose="020B0600000000000000" pitchFamily="34" charset="-128"/>
              </a:defRPr>
            </a:lvl5pPr>
            <a:lvl6pPr marL="25146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6pPr>
            <a:lvl7pPr marL="29718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7pPr>
            <a:lvl8pPr marL="34290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8pPr>
            <a:lvl9pPr marL="38862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9pPr>
          </a:lstStyle>
          <a:p>
            <a:fld id="{04333EBF-558B-E248-8133-F48680846282}" type="slidenum">
              <a:rPr lang="en-US" altLang="ja-JP" sz="1200"/>
              <a:pPr/>
              <a:t>3</a:t>
            </a:fld>
            <a:endParaRPr lang="en-US" altLang="ja-JP" sz="1200"/>
          </a:p>
        </p:txBody>
      </p:sp>
      <p:sp>
        <p:nvSpPr>
          <p:cNvPr id="22530" name="Rectangle 2">
            <a:extLst>
              <a:ext uri="{FF2B5EF4-FFF2-40B4-BE49-F238E27FC236}">
                <a16:creationId xmlns="" xmlns:a16="http://schemas.microsoft.com/office/drawing/2014/main" id="{E628072E-1E35-D348-BE8C-C55D130194AD}"/>
              </a:ext>
            </a:extLst>
          </p:cNvPr>
          <p:cNvSpPr>
            <a:spLocks noGrp="1" noRot="1" noChangeAspect="1" noChangeArrowheads="1" noTextEdit="1"/>
          </p:cNvSpPr>
          <p:nvPr>
            <p:ph type="sldImg"/>
          </p:nvPr>
        </p:nvSpPr>
        <p:spPr>
          <a:ln/>
        </p:spPr>
      </p:sp>
      <p:sp>
        <p:nvSpPr>
          <p:cNvPr id="22531" name="Rectangle 3">
            <a:extLst>
              <a:ext uri="{FF2B5EF4-FFF2-40B4-BE49-F238E27FC236}">
                <a16:creationId xmlns="" xmlns:a16="http://schemas.microsoft.com/office/drawing/2014/main" id="{70960A1F-D638-064C-95E7-D2C34FBE18B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Times" pitchFamily="2" charset="0"/>
              <a:ea typeface="Osaka" panose="020B0600000000000000"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a:extLst>
              <a:ext uri="{FF2B5EF4-FFF2-40B4-BE49-F238E27FC236}">
                <a16:creationId xmlns="" xmlns:a16="http://schemas.microsoft.com/office/drawing/2014/main" id="{3E76E9DE-3CFD-CE4B-9349-1E64F9F9AC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pitchFamily="2" charset="0"/>
                <a:ea typeface="Osaka" panose="020B0600000000000000" pitchFamily="34" charset="-128"/>
              </a:defRPr>
            </a:lvl1pPr>
            <a:lvl2pPr marL="742950" indent="-285750">
              <a:defRPr kumimoji="1" sz="2400">
                <a:solidFill>
                  <a:schemeClr val="tx1"/>
                </a:solidFill>
                <a:latin typeface="Times" pitchFamily="2" charset="0"/>
                <a:ea typeface="Osaka" panose="020B0600000000000000" pitchFamily="34" charset="-128"/>
              </a:defRPr>
            </a:lvl2pPr>
            <a:lvl3pPr marL="1143000" indent="-228600">
              <a:defRPr kumimoji="1" sz="2400">
                <a:solidFill>
                  <a:schemeClr val="tx1"/>
                </a:solidFill>
                <a:latin typeface="Times" pitchFamily="2" charset="0"/>
                <a:ea typeface="Osaka" panose="020B0600000000000000" pitchFamily="34" charset="-128"/>
              </a:defRPr>
            </a:lvl3pPr>
            <a:lvl4pPr marL="1600200" indent="-228600">
              <a:defRPr kumimoji="1" sz="2400">
                <a:solidFill>
                  <a:schemeClr val="tx1"/>
                </a:solidFill>
                <a:latin typeface="Times" pitchFamily="2" charset="0"/>
                <a:ea typeface="Osaka" panose="020B0600000000000000" pitchFamily="34" charset="-128"/>
              </a:defRPr>
            </a:lvl4pPr>
            <a:lvl5pPr marL="2057400" indent="-228600">
              <a:defRPr kumimoji="1" sz="2400">
                <a:solidFill>
                  <a:schemeClr val="tx1"/>
                </a:solidFill>
                <a:latin typeface="Times" pitchFamily="2" charset="0"/>
                <a:ea typeface="Osaka" panose="020B0600000000000000" pitchFamily="34" charset="-128"/>
              </a:defRPr>
            </a:lvl5pPr>
            <a:lvl6pPr marL="25146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6pPr>
            <a:lvl7pPr marL="29718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7pPr>
            <a:lvl8pPr marL="34290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8pPr>
            <a:lvl9pPr marL="38862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9pPr>
          </a:lstStyle>
          <a:p>
            <a:fld id="{3D6D0239-5069-234F-AE93-B62B84845F6E}" type="slidenum">
              <a:rPr lang="en-US" altLang="ja-JP" sz="1200"/>
              <a:pPr/>
              <a:t>4</a:t>
            </a:fld>
            <a:endParaRPr lang="en-US" altLang="ja-JP" sz="1200"/>
          </a:p>
        </p:txBody>
      </p:sp>
      <p:sp>
        <p:nvSpPr>
          <p:cNvPr id="24578" name="Rectangle 2">
            <a:extLst>
              <a:ext uri="{FF2B5EF4-FFF2-40B4-BE49-F238E27FC236}">
                <a16:creationId xmlns="" xmlns:a16="http://schemas.microsoft.com/office/drawing/2014/main" id="{97C57045-7178-3147-8AE5-35C46B0CA021}"/>
              </a:ext>
            </a:extLst>
          </p:cNvPr>
          <p:cNvSpPr>
            <a:spLocks noGrp="1" noRot="1" noChangeAspect="1" noChangeArrowheads="1" noTextEdit="1"/>
          </p:cNvSpPr>
          <p:nvPr>
            <p:ph type="sldImg"/>
          </p:nvPr>
        </p:nvSpPr>
        <p:spPr>
          <a:ln/>
        </p:spPr>
      </p:sp>
      <p:sp>
        <p:nvSpPr>
          <p:cNvPr id="24579" name="Rectangle 3">
            <a:extLst>
              <a:ext uri="{FF2B5EF4-FFF2-40B4-BE49-F238E27FC236}">
                <a16:creationId xmlns="" xmlns:a16="http://schemas.microsoft.com/office/drawing/2014/main" id="{C543005A-C9F7-8B4B-BCDC-469653B5E9A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Times" pitchFamily="2" charset="0"/>
              <a:ea typeface="Osaka" panose="020B0600000000000000"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a:extLst>
              <a:ext uri="{FF2B5EF4-FFF2-40B4-BE49-F238E27FC236}">
                <a16:creationId xmlns="" xmlns:a16="http://schemas.microsoft.com/office/drawing/2014/main" id="{928B897D-C5C6-A749-A31E-A29BF01F9F7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pitchFamily="2" charset="0"/>
                <a:ea typeface="Osaka" panose="020B0600000000000000" pitchFamily="34" charset="-128"/>
              </a:defRPr>
            </a:lvl1pPr>
            <a:lvl2pPr marL="742950" indent="-285750">
              <a:defRPr kumimoji="1" sz="2400">
                <a:solidFill>
                  <a:schemeClr val="tx1"/>
                </a:solidFill>
                <a:latin typeface="Times" pitchFamily="2" charset="0"/>
                <a:ea typeface="Osaka" panose="020B0600000000000000" pitchFamily="34" charset="-128"/>
              </a:defRPr>
            </a:lvl2pPr>
            <a:lvl3pPr marL="1143000" indent="-228600">
              <a:defRPr kumimoji="1" sz="2400">
                <a:solidFill>
                  <a:schemeClr val="tx1"/>
                </a:solidFill>
                <a:latin typeface="Times" pitchFamily="2" charset="0"/>
                <a:ea typeface="Osaka" panose="020B0600000000000000" pitchFamily="34" charset="-128"/>
              </a:defRPr>
            </a:lvl3pPr>
            <a:lvl4pPr marL="1600200" indent="-228600">
              <a:defRPr kumimoji="1" sz="2400">
                <a:solidFill>
                  <a:schemeClr val="tx1"/>
                </a:solidFill>
                <a:latin typeface="Times" pitchFamily="2" charset="0"/>
                <a:ea typeface="Osaka" panose="020B0600000000000000" pitchFamily="34" charset="-128"/>
              </a:defRPr>
            </a:lvl4pPr>
            <a:lvl5pPr marL="2057400" indent="-228600">
              <a:defRPr kumimoji="1" sz="2400">
                <a:solidFill>
                  <a:schemeClr val="tx1"/>
                </a:solidFill>
                <a:latin typeface="Times" pitchFamily="2" charset="0"/>
                <a:ea typeface="Osaka" panose="020B0600000000000000" pitchFamily="34" charset="-128"/>
              </a:defRPr>
            </a:lvl5pPr>
            <a:lvl6pPr marL="25146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6pPr>
            <a:lvl7pPr marL="29718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7pPr>
            <a:lvl8pPr marL="34290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8pPr>
            <a:lvl9pPr marL="38862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9pPr>
          </a:lstStyle>
          <a:p>
            <a:fld id="{284F9DF2-DD24-7840-83FE-05FDB7F1E1F6}" type="slidenum">
              <a:rPr lang="en-US" altLang="ja-JP" sz="1200"/>
              <a:pPr/>
              <a:t>5</a:t>
            </a:fld>
            <a:endParaRPr lang="en-US" altLang="ja-JP" sz="1200"/>
          </a:p>
        </p:txBody>
      </p:sp>
      <p:sp>
        <p:nvSpPr>
          <p:cNvPr id="26626" name="Rectangle 2">
            <a:extLst>
              <a:ext uri="{FF2B5EF4-FFF2-40B4-BE49-F238E27FC236}">
                <a16:creationId xmlns="" xmlns:a16="http://schemas.microsoft.com/office/drawing/2014/main" id="{5FC5830C-393B-9B45-A50C-C78B0B2BAB65}"/>
              </a:ext>
            </a:extLst>
          </p:cNvPr>
          <p:cNvSpPr>
            <a:spLocks noGrp="1" noRot="1" noChangeAspect="1" noChangeArrowheads="1" noTextEdit="1"/>
          </p:cNvSpPr>
          <p:nvPr>
            <p:ph type="sldImg"/>
          </p:nvPr>
        </p:nvSpPr>
        <p:spPr>
          <a:ln/>
        </p:spPr>
      </p:sp>
      <p:sp>
        <p:nvSpPr>
          <p:cNvPr id="26627" name="Rectangle 3">
            <a:extLst>
              <a:ext uri="{FF2B5EF4-FFF2-40B4-BE49-F238E27FC236}">
                <a16:creationId xmlns="" xmlns:a16="http://schemas.microsoft.com/office/drawing/2014/main" id="{09061753-51AD-D54A-8CCE-603D4B2D7B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Times" pitchFamily="2" charset="0"/>
              <a:ea typeface="Osaka" panose="020B0600000000000000"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a:extLst>
              <a:ext uri="{FF2B5EF4-FFF2-40B4-BE49-F238E27FC236}">
                <a16:creationId xmlns="" xmlns:a16="http://schemas.microsoft.com/office/drawing/2014/main" id="{09591EFD-7A79-B447-9028-B8AE49BB20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pitchFamily="2" charset="0"/>
                <a:ea typeface="Osaka" panose="020B0600000000000000" pitchFamily="34" charset="-128"/>
              </a:defRPr>
            </a:lvl1pPr>
            <a:lvl2pPr marL="742950" indent="-285750">
              <a:defRPr kumimoji="1" sz="2400">
                <a:solidFill>
                  <a:schemeClr val="tx1"/>
                </a:solidFill>
                <a:latin typeface="Times" pitchFamily="2" charset="0"/>
                <a:ea typeface="Osaka" panose="020B0600000000000000" pitchFamily="34" charset="-128"/>
              </a:defRPr>
            </a:lvl2pPr>
            <a:lvl3pPr marL="1143000" indent="-228600">
              <a:defRPr kumimoji="1" sz="2400">
                <a:solidFill>
                  <a:schemeClr val="tx1"/>
                </a:solidFill>
                <a:latin typeface="Times" pitchFamily="2" charset="0"/>
                <a:ea typeface="Osaka" panose="020B0600000000000000" pitchFamily="34" charset="-128"/>
              </a:defRPr>
            </a:lvl3pPr>
            <a:lvl4pPr marL="1600200" indent="-228600">
              <a:defRPr kumimoji="1" sz="2400">
                <a:solidFill>
                  <a:schemeClr val="tx1"/>
                </a:solidFill>
                <a:latin typeface="Times" pitchFamily="2" charset="0"/>
                <a:ea typeface="Osaka" panose="020B0600000000000000" pitchFamily="34" charset="-128"/>
              </a:defRPr>
            </a:lvl4pPr>
            <a:lvl5pPr marL="2057400" indent="-228600">
              <a:defRPr kumimoji="1" sz="2400">
                <a:solidFill>
                  <a:schemeClr val="tx1"/>
                </a:solidFill>
                <a:latin typeface="Times" pitchFamily="2" charset="0"/>
                <a:ea typeface="Osaka" panose="020B0600000000000000" pitchFamily="34" charset="-128"/>
              </a:defRPr>
            </a:lvl5pPr>
            <a:lvl6pPr marL="25146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6pPr>
            <a:lvl7pPr marL="29718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7pPr>
            <a:lvl8pPr marL="34290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8pPr>
            <a:lvl9pPr marL="38862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9pPr>
          </a:lstStyle>
          <a:p>
            <a:fld id="{43FA8B9C-0063-E44E-A106-DCE0612115D7}" type="slidenum">
              <a:rPr lang="en-US" altLang="ja-JP" sz="1200"/>
              <a:pPr/>
              <a:t>6</a:t>
            </a:fld>
            <a:endParaRPr lang="en-US" altLang="ja-JP" sz="1200"/>
          </a:p>
        </p:txBody>
      </p:sp>
      <p:sp>
        <p:nvSpPr>
          <p:cNvPr id="47106" name="Rectangle 2">
            <a:extLst>
              <a:ext uri="{FF2B5EF4-FFF2-40B4-BE49-F238E27FC236}">
                <a16:creationId xmlns="" xmlns:a16="http://schemas.microsoft.com/office/drawing/2014/main" id="{87B0A37C-DEB3-2341-BB89-903F6FAFB555}"/>
              </a:ext>
            </a:extLst>
          </p:cNvPr>
          <p:cNvSpPr>
            <a:spLocks noGrp="1" noRot="1" noChangeAspect="1" noChangeArrowheads="1" noTextEdit="1"/>
          </p:cNvSpPr>
          <p:nvPr>
            <p:ph type="sldImg"/>
          </p:nvPr>
        </p:nvSpPr>
        <p:spPr>
          <a:ln/>
        </p:spPr>
      </p:sp>
      <p:sp>
        <p:nvSpPr>
          <p:cNvPr id="47107" name="Rectangle 3">
            <a:extLst>
              <a:ext uri="{FF2B5EF4-FFF2-40B4-BE49-F238E27FC236}">
                <a16:creationId xmlns="" xmlns:a16="http://schemas.microsoft.com/office/drawing/2014/main" id="{B99B46F0-5D28-2C4C-B2E7-CA80FCA52F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Times" pitchFamily="2" charset="0"/>
              <a:ea typeface="Osaka" panose="020B0600000000000000"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a:extLst>
              <a:ext uri="{FF2B5EF4-FFF2-40B4-BE49-F238E27FC236}">
                <a16:creationId xmlns="" xmlns:a16="http://schemas.microsoft.com/office/drawing/2014/main" id="{0AD49D74-E6AE-1349-9159-58C5D0AC939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pitchFamily="2" charset="0"/>
                <a:ea typeface="Osaka" panose="020B0600000000000000" pitchFamily="34" charset="-128"/>
              </a:defRPr>
            </a:lvl1pPr>
            <a:lvl2pPr marL="742950" indent="-285750">
              <a:defRPr kumimoji="1" sz="2400">
                <a:solidFill>
                  <a:schemeClr val="tx1"/>
                </a:solidFill>
                <a:latin typeface="Times" pitchFamily="2" charset="0"/>
                <a:ea typeface="Osaka" panose="020B0600000000000000" pitchFamily="34" charset="-128"/>
              </a:defRPr>
            </a:lvl2pPr>
            <a:lvl3pPr marL="1143000" indent="-228600">
              <a:defRPr kumimoji="1" sz="2400">
                <a:solidFill>
                  <a:schemeClr val="tx1"/>
                </a:solidFill>
                <a:latin typeface="Times" pitchFamily="2" charset="0"/>
                <a:ea typeface="Osaka" panose="020B0600000000000000" pitchFamily="34" charset="-128"/>
              </a:defRPr>
            </a:lvl3pPr>
            <a:lvl4pPr marL="1600200" indent="-228600">
              <a:defRPr kumimoji="1" sz="2400">
                <a:solidFill>
                  <a:schemeClr val="tx1"/>
                </a:solidFill>
                <a:latin typeface="Times" pitchFamily="2" charset="0"/>
                <a:ea typeface="Osaka" panose="020B0600000000000000" pitchFamily="34" charset="-128"/>
              </a:defRPr>
            </a:lvl4pPr>
            <a:lvl5pPr marL="2057400" indent="-228600">
              <a:defRPr kumimoji="1" sz="2400">
                <a:solidFill>
                  <a:schemeClr val="tx1"/>
                </a:solidFill>
                <a:latin typeface="Times" pitchFamily="2" charset="0"/>
                <a:ea typeface="Osaka" panose="020B0600000000000000" pitchFamily="34" charset="-128"/>
              </a:defRPr>
            </a:lvl5pPr>
            <a:lvl6pPr marL="25146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6pPr>
            <a:lvl7pPr marL="29718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7pPr>
            <a:lvl8pPr marL="34290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8pPr>
            <a:lvl9pPr marL="38862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9pPr>
          </a:lstStyle>
          <a:p>
            <a:fld id="{9F8D602C-99CA-B943-93A3-4EFC13AA1F67}" type="slidenum">
              <a:rPr lang="en-US" altLang="ja-JP" sz="1200"/>
              <a:pPr/>
              <a:t>7</a:t>
            </a:fld>
            <a:endParaRPr lang="en-US" altLang="ja-JP" sz="1200"/>
          </a:p>
        </p:txBody>
      </p:sp>
      <p:sp>
        <p:nvSpPr>
          <p:cNvPr id="49154" name="Rectangle 2">
            <a:extLst>
              <a:ext uri="{FF2B5EF4-FFF2-40B4-BE49-F238E27FC236}">
                <a16:creationId xmlns="" xmlns:a16="http://schemas.microsoft.com/office/drawing/2014/main" id="{45A33B48-B76B-644E-A949-94C39E8F219B}"/>
              </a:ext>
            </a:extLst>
          </p:cNvPr>
          <p:cNvSpPr>
            <a:spLocks noGrp="1" noRot="1" noChangeAspect="1" noChangeArrowheads="1" noTextEdit="1"/>
          </p:cNvSpPr>
          <p:nvPr>
            <p:ph type="sldImg"/>
          </p:nvPr>
        </p:nvSpPr>
        <p:spPr>
          <a:ln/>
        </p:spPr>
      </p:sp>
      <p:sp>
        <p:nvSpPr>
          <p:cNvPr id="49155" name="Rectangle 3">
            <a:extLst>
              <a:ext uri="{FF2B5EF4-FFF2-40B4-BE49-F238E27FC236}">
                <a16:creationId xmlns="" xmlns:a16="http://schemas.microsoft.com/office/drawing/2014/main" id="{22976D4E-D7CB-0444-BA62-AD64D1FC44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Times" pitchFamily="2" charset="0"/>
              <a:ea typeface="Osaka" panose="020B0600000000000000"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a:extLst>
              <a:ext uri="{FF2B5EF4-FFF2-40B4-BE49-F238E27FC236}">
                <a16:creationId xmlns="" xmlns:a16="http://schemas.microsoft.com/office/drawing/2014/main" id="{DF0D36C1-910E-854C-DBBE-FC6ED0A3710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pitchFamily="2" charset="0"/>
                <a:ea typeface="Osaka" panose="020B0600000000000000" pitchFamily="34" charset="-128"/>
              </a:defRPr>
            </a:lvl1pPr>
            <a:lvl2pPr marL="742950" indent="-285750">
              <a:defRPr kumimoji="1" sz="2400">
                <a:solidFill>
                  <a:schemeClr val="tx1"/>
                </a:solidFill>
                <a:latin typeface="Times" pitchFamily="2" charset="0"/>
                <a:ea typeface="Osaka" panose="020B0600000000000000" pitchFamily="34" charset="-128"/>
              </a:defRPr>
            </a:lvl2pPr>
            <a:lvl3pPr marL="1143000" indent="-228600">
              <a:defRPr kumimoji="1" sz="2400">
                <a:solidFill>
                  <a:schemeClr val="tx1"/>
                </a:solidFill>
                <a:latin typeface="Times" pitchFamily="2" charset="0"/>
                <a:ea typeface="Osaka" panose="020B0600000000000000" pitchFamily="34" charset="-128"/>
              </a:defRPr>
            </a:lvl3pPr>
            <a:lvl4pPr marL="1600200" indent="-228600">
              <a:defRPr kumimoji="1" sz="2400">
                <a:solidFill>
                  <a:schemeClr val="tx1"/>
                </a:solidFill>
                <a:latin typeface="Times" pitchFamily="2" charset="0"/>
                <a:ea typeface="Osaka" panose="020B0600000000000000" pitchFamily="34" charset="-128"/>
              </a:defRPr>
            </a:lvl4pPr>
            <a:lvl5pPr marL="2057400" indent="-228600">
              <a:defRPr kumimoji="1" sz="2400">
                <a:solidFill>
                  <a:schemeClr val="tx1"/>
                </a:solidFill>
                <a:latin typeface="Times" pitchFamily="2" charset="0"/>
                <a:ea typeface="Osaka" panose="020B0600000000000000" pitchFamily="34" charset="-128"/>
              </a:defRPr>
            </a:lvl5pPr>
            <a:lvl6pPr marL="25146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6pPr>
            <a:lvl7pPr marL="29718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7pPr>
            <a:lvl8pPr marL="34290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8pPr>
            <a:lvl9pPr marL="38862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9pPr>
          </a:lstStyle>
          <a:p>
            <a:fld id="{24D47555-0309-DF46-971C-53BEFC929D34}" type="slidenum">
              <a:rPr lang="en-US" altLang="ja-JP" sz="1200"/>
              <a:pPr/>
              <a:t>8</a:t>
            </a:fld>
            <a:endParaRPr lang="en-US" altLang="ja-JP" sz="1200"/>
          </a:p>
        </p:txBody>
      </p:sp>
      <p:sp>
        <p:nvSpPr>
          <p:cNvPr id="53250" name="Rectangle 2">
            <a:extLst>
              <a:ext uri="{FF2B5EF4-FFF2-40B4-BE49-F238E27FC236}">
                <a16:creationId xmlns="" xmlns:a16="http://schemas.microsoft.com/office/drawing/2014/main" id="{C83D272D-E5F5-0FA4-A28F-D083119FBD5B}"/>
              </a:ext>
            </a:extLst>
          </p:cNvPr>
          <p:cNvSpPr>
            <a:spLocks noGrp="1" noRot="1" noChangeAspect="1" noChangeArrowheads="1" noTextEdit="1"/>
          </p:cNvSpPr>
          <p:nvPr>
            <p:ph type="sldImg"/>
          </p:nvPr>
        </p:nvSpPr>
        <p:spPr>
          <a:ln/>
        </p:spPr>
      </p:sp>
      <p:sp>
        <p:nvSpPr>
          <p:cNvPr id="53251" name="Rectangle 3">
            <a:extLst>
              <a:ext uri="{FF2B5EF4-FFF2-40B4-BE49-F238E27FC236}">
                <a16:creationId xmlns="" xmlns:a16="http://schemas.microsoft.com/office/drawing/2014/main" id="{AFD4408B-2C0A-51E1-ED0B-14C88CEE5F0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Times" pitchFamily="2" charset="0"/>
              <a:ea typeface="Osaka" panose="020B0600000000000000"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a:extLst>
              <a:ext uri="{FF2B5EF4-FFF2-40B4-BE49-F238E27FC236}">
                <a16:creationId xmlns="" xmlns:a16="http://schemas.microsoft.com/office/drawing/2014/main" id="{43C138E5-47B5-6847-B15D-F1D50836B8A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pitchFamily="2" charset="0"/>
                <a:ea typeface="Osaka" panose="020B0600000000000000" pitchFamily="34" charset="-128"/>
              </a:defRPr>
            </a:lvl1pPr>
            <a:lvl2pPr marL="742950" indent="-285750">
              <a:defRPr kumimoji="1" sz="2400">
                <a:solidFill>
                  <a:schemeClr val="tx1"/>
                </a:solidFill>
                <a:latin typeface="Times" pitchFamily="2" charset="0"/>
                <a:ea typeface="Osaka" panose="020B0600000000000000" pitchFamily="34" charset="-128"/>
              </a:defRPr>
            </a:lvl2pPr>
            <a:lvl3pPr marL="1143000" indent="-228600">
              <a:defRPr kumimoji="1" sz="2400">
                <a:solidFill>
                  <a:schemeClr val="tx1"/>
                </a:solidFill>
                <a:latin typeface="Times" pitchFamily="2" charset="0"/>
                <a:ea typeface="Osaka" panose="020B0600000000000000" pitchFamily="34" charset="-128"/>
              </a:defRPr>
            </a:lvl3pPr>
            <a:lvl4pPr marL="1600200" indent="-228600">
              <a:defRPr kumimoji="1" sz="2400">
                <a:solidFill>
                  <a:schemeClr val="tx1"/>
                </a:solidFill>
                <a:latin typeface="Times" pitchFamily="2" charset="0"/>
                <a:ea typeface="Osaka" panose="020B0600000000000000" pitchFamily="34" charset="-128"/>
              </a:defRPr>
            </a:lvl4pPr>
            <a:lvl5pPr marL="2057400" indent="-228600">
              <a:defRPr kumimoji="1" sz="2400">
                <a:solidFill>
                  <a:schemeClr val="tx1"/>
                </a:solidFill>
                <a:latin typeface="Times" pitchFamily="2" charset="0"/>
                <a:ea typeface="Osaka" panose="020B0600000000000000" pitchFamily="34" charset="-128"/>
              </a:defRPr>
            </a:lvl5pPr>
            <a:lvl6pPr marL="25146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6pPr>
            <a:lvl7pPr marL="29718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7pPr>
            <a:lvl8pPr marL="34290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8pPr>
            <a:lvl9pPr marL="38862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9pPr>
          </a:lstStyle>
          <a:p>
            <a:fld id="{4A5546C4-36D8-8244-9AE9-1B463A8DF49A}" type="slidenum">
              <a:rPr lang="en-US" altLang="ja-JP" sz="1200"/>
              <a:pPr/>
              <a:t>9</a:t>
            </a:fld>
            <a:endParaRPr lang="en-US" altLang="ja-JP" sz="1200"/>
          </a:p>
        </p:txBody>
      </p:sp>
      <p:sp>
        <p:nvSpPr>
          <p:cNvPr id="51202" name="Rectangle 2">
            <a:extLst>
              <a:ext uri="{FF2B5EF4-FFF2-40B4-BE49-F238E27FC236}">
                <a16:creationId xmlns="" xmlns:a16="http://schemas.microsoft.com/office/drawing/2014/main" id="{02B5357F-07CD-A843-A939-161C6C80C89D}"/>
              </a:ext>
            </a:extLst>
          </p:cNvPr>
          <p:cNvSpPr>
            <a:spLocks noGrp="1" noRot="1" noChangeAspect="1" noChangeArrowheads="1" noTextEdit="1"/>
          </p:cNvSpPr>
          <p:nvPr>
            <p:ph type="sldImg"/>
          </p:nvPr>
        </p:nvSpPr>
        <p:spPr>
          <a:ln/>
        </p:spPr>
      </p:sp>
      <p:sp>
        <p:nvSpPr>
          <p:cNvPr id="51203" name="Rectangle 3">
            <a:extLst>
              <a:ext uri="{FF2B5EF4-FFF2-40B4-BE49-F238E27FC236}">
                <a16:creationId xmlns="" xmlns:a16="http://schemas.microsoft.com/office/drawing/2014/main" id="{159B3387-2508-7244-B50B-9BA26B127F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Times" pitchFamily="2" charset="0"/>
              <a:ea typeface="Osaka" panose="020B0600000000000000" pitchFamily="34" charset="-128"/>
            </a:endParaRPr>
          </a:p>
        </p:txBody>
      </p:sp>
    </p:spTree>
    <p:extLst>
      <p:ext uri="{BB962C8B-B14F-4D97-AF65-F5344CB8AC3E}">
        <p14:creationId xmlns:p14="http://schemas.microsoft.com/office/powerpoint/2010/main" val="675238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a:extLst>
              <a:ext uri="{FF2B5EF4-FFF2-40B4-BE49-F238E27FC236}">
                <a16:creationId xmlns="" xmlns:a16="http://schemas.microsoft.com/office/drawing/2014/main" id="{43C138E5-47B5-6847-B15D-F1D50836B8A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pitchFamily="2" charset="0"/>
                <a:ea typeface="Osaka" panose="020B0600000000000000" pitchFamily="34" charset="-128"/>
              </a:defRPr>
            </a:lvl1pPr>
            <a:lvl2pPr marL="742950" indent="-285750">
              <a:defRPr kumimoji="1" sz="2400">
                <a:solidFill>
                  <a:schemeClr val="tx1"/>
                </a:solidFill>
                <a:latin typeface="Times" pitchFamily="2" charset="0"/>
                <a:ea typeface="Osaka" panose="020B0600000000000000" pitchFamily="34" charset="-128"/>
              </a:defRPr>
            </a:lvl2pPr>
            <a:lvl3pPr marL="1143000" indent="-228600">
              <a:defRPr kumimoji="1" sz="2400">
                <a:solidFill>
                  <a:schemeClr val="tx1"/>
                </a:solidFill>
                <a:latin typeface="Times" pitchFamily="2" charset="0"/>
                <a:ea typeface="Osaka" panose="020B0600000000000000" pitchFamily="34" charset="-128"/>
              </a:defRPr>
            </a:lvl3pPr>
            <a:lvl4pPr marL="1600200" indent="-228600">
              <a:defRPr kumimoji="1" sz="2400">
                <a:solidFill>
                  <a:schemeClr val="tx1"/>
                </a:solidFill>
                <a:latin typeface="Times" pitchFamily="2" charset="0"/>
                <a:ea typeface="Osaka" panose="020B0600000000000000" pitchFamily="34" charset="-128"/>
              </a:defRPr>
            </a:lvl4pPr>
            <a:lvl5pPr marL="2057400" indent="-228600">
              <a:defRPr kumimoji="1" sz="2400">
                <a:solidFill>
                  <a:schemeClr val="tx1"/>
                </a:solidFill>
                <a:latin typeface="Times" pitchFamily="2" charset="0"/>
                <a:ea typeface="Osaka" panose="020B0600000000000000" pitchFamily="34" charset="-128"/>
              </a:defRPr>
            </a:lvl5pPr>
            <a:lvl6pPr marL="25146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6pPr>
            <a:lvl7pPr marL="29718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7pPr>
            <a:lvl8pPr marL="34290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8pPr>
            <a:lvl9pPr marL="3886200" indent="-228600" eaLnBrk="0" fontAlgn="base" hangingPunct="0">
              <a:spcBef>
                <a:spcPct val="0"/>
              </a:spcBef>
              <a:spcAft>
                <a:spcPct val="0"/>
              </a:spcAft>
              <a:defRPr kumimoji="1" sz="2400">
                <a:solidFill>
                  <a:schemeClr val="tx1"/>
                </a:solidFill>
                <a:latin typeface="Times" pitchFamily="2" charset="0"/>
                <a:ea typeface="Osaka" panose="020B0600000000000000" pitchFamily="34" charset="-128"/>
              </a:defRPr>
            </a:lvl9pPr>
          </a:lstStyle>
          <a:p>
            <a:fld id="{4A5546C4-36D8-8244-9AE9-1B463A8DF49A}" type="slidenum">
              <a:rPr lang="en-US" altLang="ja-JP" sz="1200"/>
              <a:pPr/>
              <a:t>10</a:t>
            </a:fld>
            <a:endParaRPr lang="en-US" altLang="ja-JP" sz="1200"/>
          </a:p>
        </p:txBody>
      </p:sp>
      <p:sp>
        <p:nvSpPr>
          <p:cNvPr id="51202" name="Rectangle 2">
            <a:extLst>
              <a:ext uri="{FF2B5EF4-FFF2-40B4-BE49-F238E27FC236}">
                <a16:creationId xmlns="" xmlns:a16="http://schemas.microsoft.com/office/drawing/2014/main" id="{02B5357F-07CD-A843-A939-161C6C80C89D}"/>
              </a:ext>
            </a:extLst>
          </p:cNvPr>
          <p:cNvSpPr>
            <a:spLocks noGrp="1" noRot="1" noChangeAspect="1" noChangeArrowheads="1" noTextEdit="1"/>
          </p:cNvSpPr>
          <p:nvPr>
            <p:ph type="sldImg"/>
          </p:nvPr>
        </p:nvSpPr>
        <p:spPr>
          <a:ln/>
        </p:spPr>
      </p:sp>
      <p:sp>
        <p:nvSpPr>
          <p:cNvPr id="51203" name="Rectangle 3">
            <a:extLst>
              <a:ext uri="{FF2B5EF4-FFF2-40B4-BE49-F238E27FC236}">
                <a16:creationId xmlns="" xmlns:a16="http://schemas.microsoft.com/office/drawing/2014/main" id="{159B3387-2508-7244-B50B-9BA26B127F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Times" pitchFamily="2" charset="0"/>
              <a:ea typeface="Osaka" panose="020B0600000000000000" pitchFamily="34" charset="-128"/>
            </a:endParaRPr>
          </a:p>
        </p:txBody>
      </p:sp>
    </p:spTree>
    <p:extLst>
      <p:ext uri="{BB962C8B-B14F-4D97-AF65-F5344CB8AC3E}">
        <p14:creationId xmlns:p14="http://schemas.microsoft.com/office/powerpoint/2010/main" val="4052194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2023/04/11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2023/04/11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2023/04/11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2023/04/11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Title 6"/>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B8AEBBE-F8B2-42CF-9895-E86A608384EB}" type="datetime1">
              <a:rPr lang="en-US" smtClean="0"/>
              <a:pPr/>
              <a:t>2023/04/11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2023/04/11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2023/04/11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2023/04/11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2023/04/11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2023/04/11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8856D55-EFBE-4F9B-8A5F-09D42CA22A9B}" type="datetime1">
              <a:rPr lang="en-US" smtClean="0"/>
              <a:pPr/>
              <a:t>2023/04/11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2023/04/11</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4"/>
          <p:cNvSpPr>
            <a:spLocks noGrp="1" noChangeArrowheads="1"/>
          </p:cNvSpPr>
          <p:nvPr>
            <p:ph type="ctrTitle"/>
          </p:nvPr>
        </p:nvSpPr>
        <p:spPr>
          <a:xfrm>
            <a:off x="762000" y="2046025"/>
            <a:ext cx="7772400" cy="1728459"/>
          </a:xfrm>
        </p:spPr>
        <p:txBody>
          <a:bodyPr>
            <a:noAutofit/>
          </a:bodyPr>
          <a:lstStyle/>
          <a:p>
            <a:pPr algn="ctr" eaLnBrk="1" hangingPunct="1"/>
            <a:r>
              <a:rPr kumimoji="0" lang="en-US" altLang="ja-JP" sz="3200" dirty="0">
                <a:solidFill>
                  <a:schemeClr val="tx1"/>
                </a:solidFill>
                <a:latin typeface="Arial" charset="0"/>
                <a:ea typeface="ＭＳ Ｐゴシック" charset="0"/>
                <a:cs typeface="ＭＳ Ｐゴシック" charset="0"/>
              </a:rPr>
              <a:t/>
            </a:r>
            <a:br>
              <a:rPr kumimoji="0" lang="en-US" altLang="ja-JP" sz="3200" dirty="0">
                <a:solidFill>
                  <a:schemeClr val="tx1"/>
                </a:solidFill>
                <a:latin typeface="Arial" charset="0"/>
                <a:ea typeface="ＭＳ Ｐゴシック" charset="0"/>
                <a:cs typeface="ＭＳ Ｐゴシック" charset="0"/>
              </a:rPr>
            </a:br>
            <a:r>
              <a:rPr kumimoji="0" lang="en-US" altLang="ja-JP" sz="3200" dirty="0">
                <a:solidFill>
                  <a:schemeClr val="tx2">
                    <a:lumMod val="50000"/>
                  </a:schemeClr>
                </a:solidFill>
                <a:latin typeface="Hiragino Kaku Gothic Std W8" charset="0"/>
                <a:ea typeface="Hiragino Kaku Gothic Std W8" charset="0"/>
                <a:cs typeface="Hiragino Kaku Gothic Std W8" charset="0"/>
              </a:rPr>
              <a:t/>
            </a:r>
            <a:br>
              <a:rPr kumimoji="0" lang="en-US" altLang="ja-JP" sz="3200" dirty="0">
                <a:solidFill>
                  <a:schemeClr val="tx2">
                    <a:lumMod val="50000"/>
                  </a:schemeClr>
                </a:solidFill>
                <a:latin typeface="Hiragino Kaku Gothic Std W8" charset="0"/>
                <a:ea typeface="Hiragino Kaku Gothic Std W8" charset="0"/>
                <a:cs typeface="Hiragino Kaku Gothic Std W8" charset="0"/>
              </a:rPr>
            </a:br>
            <a:r>
              <a:rPr kumimoji="0" lang="ja-JP" altLang="en-US" sz="4000">
                <a:solidFill>
                  <a:schemeClr val="tx2">
                    <a:lumMod val="50000"/>
                  </a:schemeClr>
                </a:solidFill>
                <a:latin typeface="Hiragino Kaku Gothic Std W8" charset="0"/>
                <a:ea typeface="Hiragino Kaku Gothic Std W8" charset="0"/>
                <a:cs typeface="Hiragino Kaku Gothic Std W8" charset="0"/>
              </a:rPr>
              <a:t>医療基本法からみた</a:t>
            </a:r>
            <a:r>
              <a:rPr kumimoji="0" lang="en-US" altLang="ja-JP" sz="4000" dirty="0">
                <a:solidFill>
                  <a:schemeClr val="tx2">
                    <a:lumMod val="50000"/>
                  </a:schemeClr>
                </a:solidFill>
                <a:latin typeface="Hiragino Kaku Gothic Std W8" charset="0"/>
                <a:ea typeface="Hiragino Kaku Gothic Std W8" charset="0"/>
                <a:cs typeface="Hiragino Kaku Gothic Std W8" charset="0"/>
              </a:rPr>
              <a:t/>
            </a:r>
            <a:br>
              <a:rPr kumimoji="0" lang="en-US" altLang="ja-JP" sz="4000" dirty="0">
                <a:solidFill>
                  <a:schemeClr val="tx2">
                    <a:lumMod val="50000"/>
                  </a:schemeClr>
                </a:solidFill>
                <a:latin typeface="Hiragino Kaku Gothic Std W8" charset="0"/>
                <a:ea typeface="Hiragino Kaku Gothic Std W8" charset="0"/>
                <a:cs typeface="Hiragino Kaku Gothic Std W8" charset="0"/>
              </a:rPr>
            </a:br>
            <a:r>
              <a:rPr kumimoji="0" lang="ja-JP" altLang="en-US" sz="4000">
                <a:solidFill>
                  <a:schemeClr val="tx2">
                    <a:lumMod val="50000"/>
                  </a:schemeClr>
                </a:solidFill>
                <a:latin typeface="Hiragino Kaku Gothic Std W8" charset="0"/>
                <a:ea typeface="Hiragino Kaku Gothic Std W8" charset="0"/>
                <a:cs typeface="Hiragino Kaku Gothic Std W8" charset="0"/>
              </a:rPr>
              <a:t>現行医療制度の問題点</a:t>
            </a:r>
            <a:r>
              <a:rPr kumimoji="0" lang="en-US" altLang="ja-JP" sz="3200" dirty="0">
                <a:solidFill>
                  <a:schemeClr val="tx1"/>
                </a:solidFill>
                <a:latin typeface="Arial" charset="0"/>
                <a:ea typeface="ＭＳ Ｐゴシック" charset="0"/>
                <a:cs typeface="ＭＳ Ｐゴシック" charset="0"/>
              </a:rPr>
              <a:t/>
            </a:r>
            <a:br>
              <a:rPr kumimoji="0" lang="en-US" altLang="ja-JP" sz="3200" dirty="0">
                <a:solidFill>
                  <a:schemeClr val="tx1"/>
                </a:solidFill>
                <a:latin typeface="Arial" charset="0"/>
                <a:ea typeface="ＭＳ Ｐゴシック" charset="0"/>
                <a:cs typeface="ＭＳ Ｐゴシック" charset="0"/>
              </a:rPr>
            </a:br>
            <a:endParaRPr kumimoji="0" lang="en-US" altLang="ja-JP" sz="3200" dirty="0">
              <a:latin typeface="Arial" charset="0"/>
              <a:ea typeface="ＭＳ Ｐゴシック" charset="0"/>
              <a:cs typeface="ＭＳ Ｐゴシック" charset="0"/>
            </a:endParaRPr>
          </a:p>
        </p:txBody>
      </p:sp>
      <p:sp>
        <p:nvSpPr>
          <p:cNvPr id="16386" name="Rectangle 5"/>
          <p:cNvSpPr>
            <a:spLocks noGrp="1" noChangeArrowheads="1"/>
          </p:cNvSpPr>
          <p:nvPr>
            <p:ph type="subTitle" idx="1"/>
          </p:nvPr>
        </p:nvSpPr>
        <p:spPr>
          <a:xfrm>
            <a:off x="1349829" y="4509759"/>
            <a:ext cx="7200900" cy="1295400"/>
          </a:xfrm>
        </p:spPr>
        <p:txBody>
          <a:bodyPr/>
          <a:lstStyle/>
          <a:p>
            <a:pPr algn="r" eaLnBrk="1" hangingPunct="1">
              <a:buFont typeface="Wingdings" charset="0"/>
              <a:buNone/>
            </a:pPr>
            <a:r>
              <a:rPr kumimoji="0" lang="ja-JP" altLang="en-US" sz="2800">
                <a:solidFill>
                  <a:schemeClr val="tx1"/>
                </a:solidFill>
                <a:latin typeface="Arial" charset="0"/>
                <a:ea typeface="ＭＳ Ｐゴシック" charset="0"/>
                <a:cs typeface="ＭＳ Ｐゴシック" charset="0"/>
              </a:rPr>
              <a:t>患者の権利法をつくる会</a:t>
            </a:r>
            <a:endParaRPr kumimoji="0" lang="en-US" altLang="ja-JP" sz="2800" dirty="0">
              <a:solidFill>
                <a:schemeClr val="tx1"/>
              </a:solidFill>
              <a:latin typeface="Arial" charset="0"/>
              <a:ea typeface="ＭＳ Ｐゴシック" charset="0"/>
              <a:cs typeface="ＭＳ Ｐゴシック" charset="0"/>
            </a:endParaRPr>
          </a:p>
          <a:p>
            <a:pPr algn="r" eaLnBrk="1" hangingPunct="1">
              <a:buFont typeface="Wingdings" charset="0"/>
              <a:buNone/>
            </a:pPr>
            <a:r>
              <a:rPr kumimoji="0" lang="ja-JP" altLang="en-US" sz="2800">
                <a:solidFill>
                  <a:schemeClr val="tx1"/>
                </a:solidFill>
                <a:latin typeface="Arial" charset="0"/>
                <a:ea typeface="ＭＳ Ｐゴシック" charset="0"/>
                <a:cs typeface="ＭＳ Ｐゴシック" charset="0"/>
              </a:rPr>
              <a:t>弁護士　</a:t>
            </a:r>
            <a:r>
              <a:rPr kumimoji="0" lang="ja-JP" altLang="en-US" sz="2800" dirty="0">
                <a:solidFill>
                  <a:schemeClr val="tx1"/>
                </a:solidFill>
                <a:latin typeface="Arial" charset="0"/>
                <a:ea typeface="ＭＳ Ｐゴシック" charset="0"/>
                <a:cs typeface="ＭＳ Ｐゴシック" charset="0"/>
              </a:rPr>
              <a:t>小林洋二　</a:t>
            </a:r>
          </a:p>
        </p:txBody>
      </p:sp>
      <p:sp>
        <p:nvSpPr>
          <p:cNvPr id="16387" name="テキスト ボックス 3"/>
          <p:cNvSpPr txBox="1">
            <a:spLocks noChangeArrowheads="1"/>
          </p:cNvSpPr>
          <p:nvPr/>
        </p:nvSpPr>
        <p:spPr bwMode="auto">
          <a:xfrm>
            <a:off x="2259724" y="849085"/>
            <a:ext cx="62746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Times" charset="0"/>
                <a:ea typeface="Osaka" charset="0"/>
                <a:cs typeface="Osaka" charset="0"/>
              </a:defRPr>
            </a:lvl1pPr>
            <a:lvl2pPr marL="742950" indent="-285750">
              <a:defRPr kumimoji="1" sz="2400">
                <a:solidFill>
                  <a:schemeClr val="tx1"/>
                </a:solidFill>
                <a:latin typeface="Times" charset="0"/>
                <a:ea typeface="Osaka" charset="0"/>
                <a:cs typeface="Osaka" charset="0"/>
              </a:defRPr>
            </a:lvl2pPr>
            <a:lvl3pPr marL="1143000" indent="-228600">
              <a:defRPr kumimoji="1" sz="2400">
                <a:solidFill>
                  <a:schemeClr val="tx1"/>
                </a:solidFill>
                <a:latin typeface="Times" charset="0"/>
                <a:ea typeface="Osaka" charset="0"/>
                <a:cs typeface="Osaka" charset="0"/>
              </a:defRPr>
            </a:lvl3pPr>
            <a:lvl4pPr marL="1600200" indent="-228600">
              <a:defRPr kumimoji="1" sz="2400">
                <a:solidFill>
                  <a:schemeClr val="tx1"/>
                </a:solidFill>
                <a:latin typeface="Times" charset="0"/>
                <a:ea typeface="Osaka" charset="0"/>
                <a:cs typeface="Osaka" charset="0"/>
              </a:defRPr>
            </a:lvl4pPr>
            <a:lvl5pPr marL="2057400" indent="-228600">
              <a:defRPr kumimoji="1" sz="2400">
                <a:solidFill>
                  <a:schemeClr val="tx1"/>
                </a:solidFill>
                <a:latin typeface="Times" charset="0"/>
                <a:ea typeface="Osaka" charset="0"/>
                <a:cs typeface="Osaka" charset="0"/>
              </a:defRPr>
            </a:lvl5pPr>
            <a:lvl6pPr marL="2514600" indent="-228600" eaLnBrk="0" fontAlgn="base" hangingPunct="0">
              <a:spcBef>
                <a:spcPct val="0"/>
              </a:spcBef>
              <a:spcAft>
                <a:spcPct val="0"/>
              </a:spcAft>
              <a:defRPr kumimoji="1" sz="2400">
                <a:solidFill>
                  <a:schemeClr val="tx1"/>
                </a:solidFill>
                <a:latin typeface="Times" charset="0"/>
                <a:ea typeface="Osaka" charset="0"/>
                <a:cs typeface="Osaka" charset="0"/>
              </a:defRPr>
            </a:lvl6pPr>
            <a:lvl7pPr marL="2971800" indent="-228600" eaLnBrk="0" fontAlgn="base" hangingPunct="0">
              <a:spcBef>
                <a:spcPct val="0"/>
              </a:spcBef>
              <a:spcAft>
                <a:spcPct val="0"/>
              </a:spcAft>
              <a:defRPr kumimoji="1" sz="2400">
                <a:solidFill>
                  <a:schemeClr val="tx1"/>
                </a:solidFill>
                <a:latin typeface="Times" charset="0"/>
                <a:ea typeface="Osaka" charset="0"/>
                <a:cs typeface="Osaka" charset="0"/>
              </a:defRPr>
            </a:lvl7pPr>
            <a:lvl8pPr marL="3429000" indent="-228600" eaLnBrk="0" fontAlgn="base" hangingPunct="0">
              <a:spcBef>
                <a:spcPct val="0"/>
              </a:spcBef>
              <a:spcAft>
                <a:spcPct val="0"/>
              </a:spcAft>
              <a:defRPr kumimoji="1" sz="2400">
                <a:solidFill>
                  <a:schemeClr val="tx1"/>
                </a:solidFill>
                <a:latin typeface="Times" charset="0"/>
                <a:ea typeface="Osaka" charset="0"/>
                <a:cs typeface="Osaka" charset="0"/>
              </a:defRPr>
            </a:lvl8pPr>
            <a:lvl9pPr marL="3886200" indent="-228600" eaLnBrk="0" fontAlgn="base" hangingPunct="0">
              <a:spcBef>
                <a:spcPct val="0"/>
              </a:spcBef>
              <a:spcAft>
                <a:spcPct val="0"/>
              </a:spcAft>
              <a:defRPr kumimoji="1" sz="2400">
                <a:solidFill>
                  <a:schemeClr val="tx1"/>
                </a:solidFill>
                <a:latin typeface="Times" charset="0"/>
                <a:ea typeface="Osaka" charset="0"/>
                <a:cs typeface="Osaka" charset="0"/>
              </a:defRPr>
            </a:lvl9pPr>
          </a:lstStyle>
          <a:p>
            <a:pPr algn="ctr" eaLnBrk="1" hangingPunct="1"/>
            <a:r>
              <a:rPr lang="en-US" altLang="ja-JP" dirty="0"/>
              <a:t>2023/4/8</a:t>
            </a:r>
            <a:r>
              <a:rPr lang="ja-JP" altLang="en-US"/>
              <a:t>　医療基本法制定に向けた学習会</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7" name="Rectangle 2">
            <a:extLst>
              <a:ext uri="{FF2B5EF4-FFF2-40B4-BE49-F238E27FC236}">
                <a16:creationId xmlns="" xmlns:a16="http://schemas.microsoft.com/office/drawing/2014/main" id="{DDC65E6A-1305-5843-A30F-4D0698697BF5}"/>
              </a:ext>
            </a:extLst>
          </p:cNvPr>
          <p:cNvSpPr>
            <a:spLocks noGrp="1" noChangeArrowheads="1"/>
          </p:cNvSpPr>
          <p:nvPr>
            <p:ph type="title"/>
          </p:nvPr>
        </p:nvSpPr>
        <p:spPr>
          <a:xfrm>
            <a:off x="1150937" y="998538"/>
            <a:ext cx="6917297" cy="609600"/>
          </a:xfrm>
        </p:spPr>
        <p:txBody>
          <a:bodyPr>
            <a:noAutofit/>
          </a:bodyPr>
          <a:lstStyle/>
          <a:p>
            <a:pPr algn="ctr" eaLnBrk="1" hangingPunct="1"/>
            <a:r>
              <a:rPr lang="ja-JP" altLang="en-US" sz="3600">
                <a:solidFill>
                  <a:schemeClr val="tx1"/>
                </a:solidFill>
                <a:latin typeface="+mj-ea"/>
              </a:rPr>
              <a:t>医療基本法と感染症対策</a:t>
            </a:r>
          </a:p>
        </p:txBody>
      </p:sp>
      <p:sp>
        <p:nvSpPr>
          <p:cNvPr id="190467" name="Rectangle 3">
            <a:extLst>
              <a:ext uri="{FF2B5EF4-FFF2-40B4-BE49-F238E27FC236}">
                <a16:creationId xmlns="" xmlns:a16="http://schemas.microsoft.com/office/drawing/2014/main" id="{2EA4BA02-A7BA-9245-ADF2-B212D46209AB}"/>
              </a:ext>
            </a:extLst>
          </p:cNvPr>
          <p:cNvSpPr>
            <a:spLocks noGrp="1" noChangeArrowheads="1"/>
          </p:cNvSpPr>
          <p:nvPr>
            <p:ph type="body" idx="1"/>
          </p:nvPr>
        </p:nvSpPr>
        <p:spPr>
          <a:xfrm>
            <a:off x="714703" y="1831426"/>
            <a:ext cx="7767802" cy="4516821"/>
          </a:xfrm>
        </p:spPr>
        <p:txBody>
          <a:bodyPr>
            <a:noAutofit/>
          </a:bodyPr>
          <a:lstStyle/>
          <a:p>
            <a:pPr eaLnBrk="1" hangingPunct="1">
              <a:spcAft>
                <a:spcPts val="1200"/>
              </a:spcAft>
              <a:buFont typeface="Wingdings" pitchFamily="2" charset="2"/>
              <a:buNone/>
            </a:pPr>
            <a:r>
              <a:rPr lang="ja-JP" altLang="ja-JP" sz="1900">
                <a:latin typeface="Hiragino Maru Gothic Pro W4" panose="020F0400000000000000" pitchFamily="34" charset="-128"/>
                <a:ea typeface="Hiragino Maru Gothic Pro W4" panose="020F0400000000000000" pitchFamily="34" charset="-128"/>
              </a:rPr>
              <a:t>○</a:t>
            </a:r>
            <a:r>
              <a:rPr lang="ja-JP" altLang="en-US" sz="1900">
                <a:latin typeface="Hiragino Maru Gothic Pro W4" panose="020F0400000000000000" pitchFamily="34" charset="-128"/>
                <a:ea typeface="Hiragino Maru Gothic Pro W4" panose="020F0400000000000000" pitchFamily="34" charset="-128"/>
              </a:rPr>
              <a:t>　</a:t>
            </a:r>
            <a:r>
              <a:rPr lang="ja-JP" altLang="ja-JP" sz="1900">
                <a:latin typeface="Hiragino Maru Gothic Pro W4" panose="020F0400000000000000" pitchFamily="34" charset="-128"/>
                <a:ea typeface="Hiragino Maru Gothic Pro W4" panose="020F0400000000000000" pitchFamily="34" charset="-128"/>
              </a:rPr>
              <a:t>必要な医療従事者を育成し、診療科や地域による偏在を是正し、医療機関の整備と機能分化・適正配置を進め、十分に連携された切れ目のない医療提供体制を実現する。 </a:t>
            </a:r>
            <a:r>
              <a:rPr lang="ja-JP" altLang="en-US" sz="1900">
                <a:latin typeface="Hiragino Maru Gothic Pro W4" panose="020F0400000000000000" pitchFamily="34" charset="-128"/>
                <a:ea typeface="Hiragino Maru Gothic Pro W4" panose="020F0400000000000000" pitchFamily="34" charset="-128"/>
              </a:rPr>
              <a:t>（共同骨子第２項）</a:t>
            </a:r>
            <a:r>
              <a:rPr lang="ja-JP" altLang="ja-JP" sz="1900">
                <a:latin typeface="Hiragino Maru Gothic Pro W4" panose="020F0400000000000000" pitchFamily="34" charset="-128"/>
                <a:ea typeface="Hiragino Maru Gothic Pro W4" panose="020F0400000000000000" pitchFamily="34" charset="-128"/>
              </a:rPr>
              <a:t>。</a:t>
            </a:r>
            <a:endParaRPr lang="en-US" altLang="ja-JP" sz="1900" dirty="0">
              <a:latin typeface="Hiragino Maru Gothic Pro W4" panose="020F0400000000000000" pitchFamily="34" charset="-128"/>
              <a:ea typeface="Hiragino Maru Gothic Pro W4" panose="020F0400000000000000" pitchFamily="34" charset="-128"/>
            </a:endParaRPr>
          </a:p>
          <a:p>
            <a:pPr>
              <a:spcAft>
                <a:spcPts val="1200"/>
              </a:spcAft>
              <a:buNone/>
            </a:pPr>
            <a:r>
              <a:rPr lang="ja-JP" altLang="ja-JP" sz="1900">
                <a:latin typeface="Hiragino Maru Gothic Pro W4" panose="020F0400000000000000" pitchFamily="34" charset="-128"/>
                <a:ea typeface="Hiragino Maru Gothic Pro W4" panose="020F0400000000000000" pitchFamily="34" charset="-128"/>
              </a:rPr>
              <a:t>○</a:t>
            </a:r>
            <a:r>
              <a:rPr lang="ja-JP" altLang="en-US" sz="1900">
                <a:latin typeface="Hiragino Maru Gothic Pro W4" panose="020F0400000000000000" pitchFamily="34" charset="-128"/>
                <a:ea typeface="Hiragino Maru Gothic Pro W4" panose="020F0400000000000000" pitchFamily="34" charset="-128"/>
              </a:rPr>
              <a:t>　</a:t>
            </a:r>
            <a:r>
              <a:rPr lang="ja-JP" altLang="ja-JP" sz="1900">
                <a:latin typeface="Hiragino Maru Gothic Pro W4" panose="020F0400000000000000" pitchFamily="34" charset="-128"/>
                <a:ea typeface="Hiragino Maru Gothic Pro W4" panose="020F0400000000000000" pitchFamily="34" charset="-128"/>
              </a:rPr>
              <a:t>多くの病者・障がい者が、職場、学校、地域社会等での差別に苦しんできた歴史を踏まえ、病気や障がいを理由とする差別が許されないことを明らかにする</a:t>
            </a:r>
            <a:r>
              <a:rPr lang="ja-JP" altLang="en-US" sz="1900">
                <a:latin typeface="Hiragino Maru Gothic Pro W4" panose="020F0400000000000000" pitchFamily="34" charset="-128"/>
                <a:ea typeface="Hiragino Maru Gothic Pro W4" panose="020F0400000000000000" pitchFamily="34" charset="-128"/>
              </a:rPr>
              <a:t>。（共同骨子第５項）</a:t>
            </a:r>
            <a:endParaRPr lang="en-US" altLang="ja-JP" sz="1900" dirty="0">
              <a:latin typeface="Hiragino Maru Gothic Pro W4" panose="020F0400000000000000" pitchFamily="34" charset="-128"/>
              <a:ea typeface="Hiragino Maru Gothic Pro W4" panose="020F0400000000000000" pitchFamily="34" charset="-128"/>
            </a:endParaRPr>
          </a:p>
          <a:p>
            <a:pPr eaLnBrk="1" hangingPunct="1">
              <a:spcAft>
                <a:spcPts val="1200"/>
              </a:spcAft>
              <a:buFont typeface="Wingdings" pitchFamily="2" charset="2"/>
              <a:buNone/>
            </a:pPr>
            <a:r>
              <a:rPr lang="ja-JP" altLang="ja-JP" sz="1900">
                <a:latin typeface="Hiragino Maru Gothic Pro W4" panose="020F0400000000000000" pitchFamily="34" charset="-128"/>
                <a:ea typeface="Hiragino Maru Gothic Pro W4" panose="020F0400000000000000" pitchFamily="34" charset="-128"/>
              </a:rPr>
              <a:t>○</a:t>
            </a:r>
            <a:r>
              <a:rPr lang="ja-JP" altLang="en-US" sz="1900">
                <a:latin typeface="Hiragino Maru Gothic Pro W4" panose="020F0400000000000000" pitchFamily="34" charset="-128"/>
                <a:ea typeface="Hiragino Maru Gothic Pro W4" panose="020F0400000000000000" pitchFamily="34" charset="-128"/>
              </a:rPr>
              <a:t>　すべて人は、病気や障害により差別されないこと（要綱案第２ー２②）</a:t>
            </a:r>
            <a:endParaRPr lang="en-US" altLang="ja-JP" sz="1900" dirty="0">
              <a:latin typeface="Hiragino Maru Gothic Pro W4" panose="020F0400000000000000" pitchFamily="34" charset="-128"/>
              <a:ea typeface="Hiragino Maru Gothic Pro W4" panose="020F0400000000000000" pitchFamily="34" charset="-128"/>
            </a:endParaRPr>
          </a:p>
          <a:p>
            <a:pPr>
              <a:spcAft>
                <a:spcPts val="1200"/>
              </a:spcAft>
              <a:buNone/>
            </a:pPr>
            <a:r>
              <a:rPr lang="ja-JP" altLang="en-US" sz="1900">
                <a:latin typeface="Hiragino Maru Gothic Pro W4" panose="020F0400000000000000" pitchFamily="34" charset="-128"/>
                <a:ea typeface="Hiragino Maru Gothic Pro W4" panose="020F0400000000000000" pitchFamily="34" charset="-128"/>
              </a:rPr>
              <a:t>○　</a:t>
            </a:r>
            <a:r>
              <a:rPr lang="ja-JP" altLang="ja-JP" sz="1900">
                <a:latin typeface="Hiragino Maru Gothic Pro W4" panose="020F0400000000000000" pitchFamily="34" charset="-128"/>
                <a:ea typeface="Hiragino Maru Gothic Pro W4" panose="020F0400000000000000" pitchFamily="34" charset="-128"/>
              </a:rPr>
              <a:t>医療における安全の確保に関する施策（医薬品、医療機器等に係る安全性の確保</a:t>
            </a:r>
            <a:r>
              <a:rPr lang="ja-JP" altLang="en-US" sz="1900">
                <a:latin typeface="Hiragino Maru Gothic Pro W4" panose="020F0400000000000000" pitchFamily="34" charset="-128"/>
                <a:ea typeface="Hiragino Maru Gothic Pro W4" panose="020F0400000000000000" pitchFamily="34" charset="-128"/>
              </a:rPr>
              <a:t>等</a:t>
            </a:r>
            <a:r>
              <a:rPr lang="ja-JP" altLang="ja-JP" sz="1900">
                <a:latin typeface="Hiragino Maru Gothic Pro W4" panose="020F0400000000000000" pitchFamily="34" charset="-128"/>
                <a:ea typeface="Hiragino Maru Gothic Pro W4" panose="020F0400000000000000" pitchFamily="34" charset="-128"/>
              </a:rPr>
              <a:t>） </a:t>
            </a:r>
            <a:r>
              <a:rPr lang="ja-JP" altLang="en-US" sz="1900">
                <a:latin typeface="Hiragino Maru Gothic Pro W4" panose="020F0400000000000000" pitchFamily="34" charset="-128"/>
                <a:ea typeface="Hiragino Maru Gothic Pro W4" panose="020F0400000000000000" pitchFamily="34" charset="-128"/>
              </a:rPr>
              <a:t>（要綱案第３ー⑤）</a:t>
            </a:r>
            <a:endParaRPr lang="en-US" altLang="ja-JP" sz="1900" dirty="0">
              <a:latin typeface="Hiragino Maru Gothic Pro W4" panose="020F0400000000000000" pitchFamily="34" charset="-128"/>
              <a:ea typeface="Hiragino Maru Gothic Pro W4" panose="020F0400000000000000" pitchFamily="34" charset="-128"/>
            </a:endParaRPr>
          </a:p>
          <a:p>
            <a:pPr eaLnBrk="1" hangingPunct="1">
              <a:spcAft>
                <a:spcPts val="1200"/>
              </a:spcAft>
              <a:buFont typeface="Wingdings" pitchFamily="2" charset="2"/>
              <a:buNone/>
            </a:pPr>
            <a:r>
              <a:rPr lang="ja-JP" altLang="en-US" sz="1900">
                <a:latin typeface="Hiragino Maru Gothic Pro W4" panose="020F0400000000000000" pitchFamily="34" charset="-128"/>
                <a:ea typeface="Hiragino Maru Gothic Pro W4" panose="020F0400000000000000" pitchFamily="34" charset="-128"/>
              </a:rPr>
              <a:t>○　</a:t>
            </a:r>
            <a:r>
              <a:rPr lang="ja-JP" altLang="ja-JP" sz="1900">
                <a:latin typeface="Hiragino Maru Gothic Pro W4" panose="020F0400000000000000" pitchFamily="34" charset="-128"/>
                <a:ea typeface="Hiragino Maru Gothic Pro W4" panose="020F0400000000000000" pitchFamily="34" charset="-128"/>
              </a:rPr>
              <a:t>病気や障がいを理由とする差別を解消するための施策 </a:t>
            </a:r>
            <a:r>
              <a:rPr lang="ja-JP" altLang="en-US" sz="1900">
                <a:latin typeface="Hiragino Maru Gothic Pro W4" panose="020F0400000000000000" pitchFamily="34" charset="-128"/>
                <a:ea typeface="Hiragino Maru Gothic Pro W4" panose="020F0400000000000000" pitchFamily="34" charset="-128"/>
              </a:rPr>
              <a:t>（要綱案第３ー⑬）</a:t>
            </a:r>
            <a:endParaRPr lang="en-US" altLang="ja-JP" sz="1900" dirty="0">
              <a:latin typeface="Hiragino Maru Gothic Pro W4" panose="020F0400000000000000" pitchFamily="34" charset="-128"/>
              <a:ea typeface="Hiragino Maru Gothic Pro W4" panose="020F0400000000000000" pitchFamily="34" charset="-128"/>
            </a:endParaRPr>
          </a:p>
          <a:p>
            <a:pPr eaLnBrk="1" hangingPunct="1">
              <a:spcAft>
                <a:spcPts val="1200"/>
              </a:spcAft>
              <a:buFont typeface="Wingdings" pitchFamily="2" charset="2"/>
              <a:buNone/>
            </a:pPr>
            <a:endParaRPr lang="en-US" altLang="ja-JP" sz="1900" dirty="0">
              <a:latin typeface="Hiragino Maru Gothic Pro W4" panose="020F0400000000000000" pitchFamily="34" charset="-128"/>
              <a:ea typeface="Hiragino Maru Gothic Pro W4" panose="020F0400000000000000" pitchFamily="34" charset="-128"/>
            </a:endParaRPr>
          </a:p>
        </p:txBody>
      </p:sp>
    </p:spTree>
    <p:extLst>
      <p:ext uri="{BB962C8B-B14F-4D97-AF65-F5344CB8AC3E}">
        <p14:creationId xmlns:p14="http://schemas.microsoft.com/office/powerpoint/2010/main" val="303526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7" name="Rectangle 2">
            <a:extLst>
              <a:ext uri="{FF2B5EF4-FFF2-40B4-BE49-F238E27FC236}">
                <a16:creationId xmlns="" xmlns:a16="http://schemas.microsoft.com/office/drawing/2014/main" id="{DDC65E6A-1305-5843-A30F-4D0698697BF5}"/>
              </a:ext>
            </a:extLst>
          </p:cNvPr>
          <p:cNvSpPr>
            <a:spLocks noGrp="1" noChangeArrowheads="1"/>
          </p:cNvSpPr>
          <p:nvPr>
            <p:ph type="title"/>
          </p:nvPr>
        </p:nvSpPr>
        <p:spPr>
          <a:xfrm>
            <a:off x="1150937" y="998538"/>
            <a:ext cx="6917297" cy="609600"/>
          </a:xfrm>
        </p:spPr>
        <p:txBody>
          <a:bodyPr>
            <a:noAutofit/>
          </a:bodyPr>
          <a:lstStyle/>
          <a:p>
            <a:pPr algn="ctr" eaLnBrk="1" hangingPunct="1"/>
            <a:r>
              <a:rPr lang="ja-JP" altLang="en-US" sz="3600">
                <a:solidFill>
                  <a:schemeClr val="tx1"/>
                </a:solidFill>
                <a:latin typeface="+mj-ea"/>
              </a:rPr>
              <a:t>医療基本法と医療事故</a:t>
            </a:r>
          </a:p>
        </p:txBody>
      </p:sp>
      <p:sp>
        <p:nvSpPr>
          <p:cNvPr id="190467" name="Rectangle 3">
            <a:extLst>
              <a:ext uri="{FF2B5EF4-FFF2-40B4-BE49-F238E27FC236}">
                <a16:creationId xmlns="" xmlns:a16="http://schemas.microsoft.com/office/drawing/2014/main" id="{2EA4BA02-A7BA-9245-ADF2-B212D46209AB}"/>
              </a:ext>
            </a:extLst>
          </p:cNvPr>
          <p:cNvSpPr>
            <a:spLocks noGrp="1" noChangeArrowheads="1"/>
          </p:cNvSpPr>
          <p:nvPr>
            <p:ph type="body" idx="1"/>
          </p:nvPr>
        </p:nvSpPr>
        <p:spPr>
          <a:xfrm>
            <a:off x="725684" y="2003954"/>
            <a:ext cx="7767802" cy="4516821"/>
          </a:xfrm>
        </p:spPr>
        <p:txBody>
          <a:bodyPr>
            <a:noAutofit/>
          </a:bodyPr>
          <a:lstStyle/>
          <a:p>
            <a:pPr eaLnBrk="1" hangingPunct="1">
              <a:spcAft>
                <a:spcPts val="1200"/>
              </a:spcAft>
              <a:buFont typeface="Wingdings" pitchFamily="2" charset="2"/>
              <a:buNone/>
            </a:pPr>
            <a:r>
              <a:rPr lang="ja-JP" altLang="ja-JP" sz="1900">
                <a:latin typeface="Hiragino Maru Gothic Pro W4" panose="020F0400000000000000" pitchFamily="34" charset="-128"/>
                <a:ea typeface="Hiragino Maru Gothic Pro W4" panose="020F0400000000000000" pitchFamily="34" charset="-128"/>
              </a:rPr>
              <a:t>○</a:t>
            </a:r>
            <a:r>
              <a:rPr lang="ja-JP" altLang="en-US" sz="1900">
                <a:latin typeface="Hiragino Maru Gothic Pro W4" panose="020F0400000000000000" pitchFamily="34" charset="-128"/>
                <a:ea typeface="Hiragino Maru Gothic Pro W4" panose="020F0400000000000000" pitchFamily="34" charset="-128"/>
              </a:rPr>
              <a:t>　</a:t>
            </a:r>
            <a:r>
              <a:rPr lang="ja-JP" altLang="ja-JP" sz="1900">
                <a:latin typeface="Hiragino Maru Gothic Pro W4" panose="020F0400000000000000" pitchFamily="34" charset="-128"/>
                <a:ea typeface="Hiragino Maru Gothic Pro W4" panose="020F0400000000000000" pitchFamily="34" charset="-128"/>
              </a:rPr>
              <a:t>患者・国民が質の高い安全な医療を、十分な情報提供と納得の下に、あまねく受けられるよう、医療提供等にとって必要な対策を実施する。 </a:t>
            </a:r>
            <a:r>
              <a:rPr lang="ja-JP" altLang="en-US" sz="1900">
                <a:latin typeface="Hiragino Maru Gothic Pro W4" panose="020F0400000000000000" pitchFamily="34" charset="-128"/>
                <a:ea typeface="Hiragino Maru Gothic Pro W4" panose="020F0400000000000000" pitchFamily="34" charset="-128"/>
              </a:rPr>
              <a:t>（共同骨子第１項）</a:t>
            </a:r>
            <a:r>
              <a:rPr lang="ja-JP" altLang="ja-JP" sz="1900">
                <a:latin typeface="Hiragino Maru Gothic Pro W4" panose="020F0400000000000000" pitchFamily="34" charset="-128"/>
                <a:ea typeface="Hiragino Maru Gothic Pro W4" panose="020F0400000000000000" pitchFamily="34" charset="-128"/>
              </a:rPr>
              <a:t>。</a:t>
            </a:r>
            <a:endParaRPr lang="en-US" altLang="ja-JP" sz="1900" dirty="0">
              <a:latin typeface="Hiragino Maru Gothic Pro W4" panose="020F0400000000000000" pitchFamily="34" charset="-128"/>
              <a:ea typeface="Hiragino Maru Gothic Pro W4" panose="020F0400000000000000" pitchFamily="34" charset="-128"/>
            </a:endParaRPr>
          </a:p>
          <a:p>
            <a:pPr>
              <a:spcAft>
                <a:spcPts val="1200"/>
              </a:spcAft>
              <a:buNone/>
            </a:pPr>
            <a:r>
              <a:rPr lang="ja-JP" altLang="ja-JP" sz="1900">
                <a:latin typeface="Hiragino Maru Gothic Pro W4" panose="020F0400000000000000" pitchFamily="34" charset="-128"/>
                <a:ea typeface="Hiragino Maru Gothic Pro W4" panose="020F0400000000000000" pitchFamily="34" charset="-128"/>
              </a:rPr>
              <a:t>○</a:t>
            </a:r>
            <a:r>
              <a:rPr lang="ja-JP" altLang="en-US" sz="1900">
                <a:latin typeface="Hiragino Maru Gothic Pro W4" panose="020F0400000000000000" pitchFamily="34" charset="-128"/>
                <a:ea typeface="Hiragino Maru Gothic Pro W4" panose="020F0400000000000000" pitchFamily="34" charset="-128"/>
              </a:rPr>
              <a:t>　</a:t>
            </a:r>
            <a:r>
              <a:rPr lang="en-US" altLang="ja-JP" sz="1900" dirty="0">
                <a:latin typeface="Hiragino Maru Gothic Pro W4" panose="020F0400000000000000" pitchFamily="34" charset="-128"/>
                <a:ea typeface="Hiragino Maru Gothic Pro W4" panose="020F0400000000000000" pitchFamily="34" charset="-128"/>
              </a:rPr>
              <a:t>……</a:t>
            </a:r>
            <a:r>
              <a:rPr lang="ja-JP" altLang="en-US" sz="1900">
                <a:latin typeface="Hiragino Maru Gothic Pro W4" panose="020F0400000000000000" pitchFamily="34" charset="-128"/>
                <a:ea typeface="Hiragino Maru Gothic Pro W4" panose="020F0400000000000000" pitchFamily="34" charset="-128"/>
              </a:rPr>
              <a:t>権利が侵害された場合には、迅速かつ適切に回復が図られるようにすること（要綱案第２ー２③）</a:t>
            </a:r>
            <a:endParaRPr lang="en-US" altLang="ja-JP" sz="1900" dirty="0">
              <a:latin typeface="Hiragino Maru Gothic Pro W4" panose="020F0400000000000000" pitchFamily="34" charset="-128"/>
              <a:ea typeface="Hiragino Maru Gothic Pro W4" panose="020F0400000000000000" pitchFamily="34" charset="-128"/>
            </a:endParaRPr>
          </a:p>
          <a:p>
            <a:pPr>
              <a:spcAft>
                <a:spcPts val="1200"/>
              </a:spcAft>
              <a:buNone/>
            </a:pPr>
            <a:r>
              <a:rPr lang="ja-JP" altLang="en-US" sz="1900">
                <a:latin typeface="Hiragino Maru Gothic Pro W4" panose="020F0400000000000000" pitchFamily="34" charset="-128"/>
                <a:ea typeface="Hiragino Maru Gothic Pro W4" panose="020F0400000000000000" pitchFamily="34" charset="-128"/>
              </a:rPr>
              <a:t>○　</a:t>
            </a:r>
            <a:r>
              <a:rPr lang="ja-JP" altLang="ja-JP" sz="1900">
                <a:latin typeface="Hiragino Maru Gothic Pro W4" panose="020F0400000000000000" pitchFamily="34" charset="-128"/>
                <a:ea typeface="Hiragino Maru Gothic Pro W4" panose="020F0400000000000000" pitchFamily="34" charset="-128"/>
              </a:rPr>
              <a:t>医療における安全の確保に関する施策（</a:t>
            </a:r>
            <a:r>
              <a:rPr lang="ja-JP" altLang="en-US" sz="1900">
                <a:latin typeface="Hiragino Maru Gothic Pro W4" panose="020F0400000000000000" pitchFamily="34" charset="-128"/>
                <a:ea typeface="Hiragino Maru Gothic Pro W4" panose="020F0400000000000000" pitchFamily="34" charset="-128"/>
              </a:rPr>
              <a:t>医療事故調査制度の活用及び普及等</a:t>
            </a:r>
            <a:r>
              <a:rPr lang="ja-JP" altLang="ja-JP" sz="1900">
                <a:latin typeface="Hiragino Maru Gothic Pro W4" panose="020F0400000000000000" pitchFamily="34" charset="-128"/>
                <a:ea typeface="Hiragino Maru Gothic Pro W4" panose="020F0400000000000000" pitchFamily="34" charset="-128"/>
              </a:rPr>
              <a:t>） </a:t>
            </a:r>
            <a:r>
              <a:rPr lang="ja-JP" altLang="en-US" sz="1900">
                <a:latin typeface="Hiragino Maru Gothic Pro W4" panose="020F0400000000000000" pitchFamily="34" charset="-128"/>
                <a:ea typeface="Hiragino Maru Gothic Pro W4" panose="020F0400000000000000" pitchFamily="34" charset="-128"/>
              </a:rPr>
              <a:t>（要綱案第３ー⑤）</a:t>
            </a:r>
            <a:endParaRPr lang="en-US" altLang="ja-JP" sz="1900" dirty="0">
              <a:latin typeface="Hiragino Maru Gothic Pro W4" panose="020F0400000000000000" pitchFamily="34" charset="-128"/>
              <a:ea typeface="Hiragino Maru Gothic Pro W4" panose="020F0400000000000000" pitchFamily="34" charset="-128"/>
            </a:endParaRPr>
          </a:p>
          <a:p>
            <a:pPr eaLnBrk="1" hangingPunct="1">
              <a:spcAft>
                <a:spcPts val="1200"/>
              </a:spcAft>
              <a:buFont typeface="Wingdings" pitchFamily="2" charset="2"/>
              <a:buNone/>
            </a:pPr>
            <a:r>
              <a:rPr lang="ja-JP" altLang="en-US" sz="1900">
                <a:latin typeface="Hiragino Maru Gothic Pro W4" panose="020F0400000000000000" pitchFamily="34" charset="-128"/>
                <a:ea typeface="Hiragino Maru Gothic Pro W4" panose="020F0400000000000000" pitchFamily="34" charset="-128"/>
              </a:rPr>
              <a:t>○　</a:t>
            </a:r>
            <a:r>
              <a:rPr lang="ja-JP" altLang="ja-JP" sz="1900">
                <a:latin typeface="Hiragino Maru Gothic Pro W4" panose="020F0400000000000000" pitchFamily="34" charset="-128"/>
                <a:ea typeface="Hiragino Maru Gothic Pro W4" panose="020F0400000000000000" pitchFamily="34" charset="-128"/>
              </a:rPr>
              <a:t>医療の提供に伴い健康被害が生じた場合等国民の医療に関する権利が侵害された場合に、迅速かつ適切に対応する体制を整備するための施策 </a:t>
            </a:r>
            <a:r>
              <a:rPr lang="ja-JP" altLang="en-US" sz="1900">
                <a:latin typeface="Hiragino Maru Gothic Pro W4" panose="020F0400000000000000" pitchFamily="34" charset="-128"/>
                <a:ea typeface="Hiragino Maru Gothic Pro W4" panose="020F0400000000000000" pitchFamily="34" charset="-128"/>
              </a:rPr>
              <a:t>（要綱案第３ー⑫）</a:t>
            </a:r>
            <a:endParaRPr lang="en-US" altLang="ja-JP" sz="1900" dirty="0">
              <a:latin typeface="Hiragino Maru Gothic Pro W4" panose="020F0400000000000000" pitchFamily="34" charset="-128"/>
              <a:ea typeface="Hiragino Maru Gothic Pro W4" panose="020F0400000000000000" pitchFamily="34" charset="-128"/>
            </a:endParaRPr>
          </a:p>
          <a:p>
            <a:pPr eaLnBrk="1" hangingPunct="1">
              <a:spcAft>
                <a:spcPts val="1200"/>
              </a:spcAft>
              <a:buFont typeface="Wingdings" pitchFamily="2" charset="2"/>
              <a:buNone/>
            </a:pPr>
            <a:endParaRPr lang="en-US" altLang="ja-JP" sz="1900" dirty="0">
              <a:latin typeface="Hiragino Maru Gothic Pro W4" panose="020F0400000000000000" pitchFamily="34" charset="-128"/>
              <a:ea typeface="Hiragino Maru Gothic Pro W4" panose="020F0400000000000000" pitchFamily="34" charset="-128"/>
            </a:endParaRPr>
          </a:p>
        </p:txBody>
      </p:sp>
    </p:spTree>
    <p:extLst>
      <p:ext uri="{BB962C8B-B14F-4D97-AF65-F5344CB8AC3E}">
        <p14:creationId xmlns:p14="http://schemas.microsoft.com/office/powerpoint/2010/main" val="2288962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0">
            <a:extLst>
              <a:ext uri="{FF2B5EF4-FFF2-40B4-BE49-F238E27FC236}">
                <a16:creationId xmlns="" xmlns:a16="http://schemas.microsoft.com/office/drawing/2014/main" id="{CBD1EE16-F178-63A1-79CA-BD4652264A4E}"/>
              </a:ext>
            </a:extLst>
          </p:cNvPr>
          <p:cNvSpPr>
            <a:spLocks noChangeArrowheads="1"/>
          </p:cNvSpPr>
          <p:nvPr/>
        </p:nvSpPr>
        <p:spPr bwMode="auto">
          <a:xfrm>
            <a:off x="0" y="0"/>
            <a:ext cx="9144000" cy="6858000"/>
          </a:xfrm>
          <a:prstGeom prst="rect">
            <a:avLst/>
          </a:prstGeom>
          <a:gradFill rotWithShape="0">
            <a:gsLst>
              <a:gs pos="0">
                <a:srgbClr val="4DDAE3"/>
              </a:gs>
              <a:gs pos="100000">
                <a:srgbClr val="FFFFFF"/>
              </a:gs>
            </a:gsLst>
            <a:lin ang="2700000" scaled="1"/>
          </a:gradFill>
          <a:ln w="9525">
            <a:solidFill>
              <a:schemeClr val="tx1"/>
            </a:solidFill>
            <a:miter lim="800000"/>
            <a:headEnd/>
            <a:tailEnd/>
          </a:ln>
        </p:spPr>
        <p:txBody>
          <a:bodyPr wrap="none" anchor="ct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269317" name="AutoShape 5">
            <a:extLst>
              <a:ext uri="{FF2B5EF4-FFF2-40B4-BE49-F238E27FC236}">
                <a16:creationId xmlns="" xmlns:a16="http://schemas.microsoft.com/office/drawing/2014/main" id="{7223E4A1-ED99-92DD-37D7-179F59F9699E}"/>
              </a:ext>
            </a:extLst>
          </p:cNvPr>
          <p:cNvSpPr>
            <a:spLocks noChangeArrowheads="1"/>
          </p:cNvSpPr>
          <p:nvPr/>
        </p:nvSpPr>
        <p:spPr bwMode="auto">
          <a:xfrm>
            <a:off x="990600" y="2667000"/>
            <a:ext cx="7162800" cy="2362200"/>
          </a:xfrm>
          <a:prstGeom prst="roundRect">
            <a:avLst>
              <a:gd name="adj" fmla="val 16667"/>
            </a:avLst>
          </a:prstGeom>
          <a:gradFill rotWithShape="0">
            <a:gsLst>
              <a:gs pos="0">
                <a:srgbClr val="FF93D6"/>
              </a:gs>
              <a:gs pos="100000">
                <a:srgbClr val="F8CBFF"/>
              </a:gs>
            </a:gsLst>
            <a:lin ang="2700000" scaled="1"/>
          </a:gradFill>
          <a:ln w="9525">
            <a:solidFill>
              <a:schemeClr val="tx1"/>
            </a:solidFill>
            <a:round/>
            <a:headEnd/>
            <a:tailEnd/>
          </a:ln>
        </p:spPr>
        <p:txBody>
          <a:bodyPr wrap="none" anchor="ct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269319" name="Text Box 7">
            <a:extLst>
              <a:ext uri="{FF2B5EF4-FFF2-40B4-BE49-F238E27FC236}">
                <a16:creationId xmlns="" xmlns:a16="http://schemas.microsoft.com/office/drawing/2014/main" id="{5426E033-1617-3B01-8163-918AB9555811}"/>
              </a:ext>
            </a:extLst>
          </p:cNvPr>
          <p:cNvSpPr txBox="1">
            <a:spLocks noChangeArrowheads="1"/>
          </p:cNvSpPr>
          <p:nvPr/>
        </p:nvSpPr>
        <p:spPr bwMode="auto">
          <a:xfrm>
            <a:off x="3200400" y="4191000"/>
            <a:ext cx="2590800"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3500">
                <a:latin typeface="Times" pitchFamily="2" charset="0"/>
                <a:ea typeface="Osaka" panose="020B0600000000000000" pitchFamily="34" charset="-128"/>
              </a:rPr>
              <a:t>基本的人権</a:t>
            </a:r>
            <a:endParaRPr lang="ja-JP" altLang="en-US" sz="2400">
              <a:latin typeface="Times" pitchFamily="2" charset="0"/>
              <a:ea typeface="Osaka" panose="020B0600000000000000" pitchFamily="34" charset="-128"/>
            </a:endParaRPr>
          </a:p>
        </p:txBody>
      </p:sp>
      <p:sp>
        <p:nvSpPr>
          <p:cNvPr id="269320" name="AutoShape 8">
            <a:extLst>
              <a:ext uri="{FF2B5EF4-FFF2-40B4-BE49-F238E27FC236}">
                <a16:creationId xmlns="" xmlns:a16="http://schemas.microsoft.com/office/drawing/2014/main" id="{CC9FD32E-DAD5-941D-7EC9-C52E7F58FE35}"/>
              </a:ext>
            </a:extLst>
          </p:cNvPr>
          <p:cNvSpPr>
            <a:spLocks noChangeArrowheads="1"/>
          </p:cNvSpPr>
          <p:nvPr/>
        </p:nvSpPr>
        <p:spPr bwMode="auto">
          <a:xfrm>
            <a:off x="1676400" y="2667000"/>
            <a:ext cx="5715000" cy="1371600"/>
          </a:xfrm>
          <a:prstGeom prst="roundRect">
            <a:avLst>
              <a:gd name="adj" fmla="val 16667"/>
            </a:avLst>
          </a:prstGeom>
          <a:gradFill rotWithShape="0">
            <a:gsLst>
              <a:gs pos="0">
                <a:srgbClr val="5AADE3"/>
              </a:gs>
              <a:gs pos="100000">
                <a:srgbClr val="E36BC5"/>
              </a:gs>
            </a:gsLst>
            <a:lin ang="0" scaled="1"/>
          </a:gradFill>
          <a:ln w="9525">
            <a:solidFill>
              <a:schemeClr val="tx1"/>
            </a:solidFill>
            <a:round/>
            <a:headEnd/>
            <a:tailEnd/>
          </a:ln>
        </p:spPr>
        <p:txBody>
          <a:bodyPr wrap="none" anchor="ct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患者の権利</a:t>
            </a:r>
          </a:p>
        </p:txBody>
      </p:sp>
      <p:sp>
        <p:nvSpPr>
          <p:cNvPr id="269322" name="AutoShape 10">
            <a:extLst>
              <a:ext uri="{FF2B5EF4-FFF2-40B4-BE49-F238E27FC236}">
                <a16:creationId xmlns="" xmlns:a16="http://schemas.microsoft.com/office/drawing/2014/main" id="{6D5CB585-0099-EE6E-E0AA-FE95D4D05E26}"/>
              </a:ext>
            </a:extLst>
          </p:cNvPr>
          <p:cNvSpPr>
            <a:spLocks noChangeArrowheads="1"/>
          </p:cNvSpPr>
          <p:nvPr/>
        </p:nvSpPr>
        <p:spPr bwMode="auto">
          <a:xfrm>
            <a:off x="1752600" y="1600200"/>
            <a:ext cx="5562600" cy="1066800"/>
          </a:xfrm>
          <a:prstGeom prst="roundRect">
            <a:avLst>
              <a:gd name="adj" fmla="val 16667"/>
            </a:avLst>
          </a:prstGeom>
          <a:gradFill rotWithShape="0">
            <a:gsLst>
              <a:gs pos="0">
                <a:srgbClr val="F0FF71"/>
              </a:gs>
              <a:gs pos="100000">
                <a:srgbClr val="BBFF2D"/>
              </a:gs>
            </a:gsLst>
            <a:lin ang="0" scaled="1"/>
          </a:gradFill>
          <a:ln w="9525">
            <a:solidFill>
              <a:schemeClr val="tx1"/>
            </a:solidFill>
            <a:round/>
            <a:headEnd/>
            <a:tailEnd/>
          </a:ln>
        </p:spPr>
        <p:txBody>
          <a:bodyPr wrap="none" anchor="ct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医療制度</a:t>
            </a:r>
          </a:p>
        </p:txBody>
      </p:sp>
      <p:sp>
        <p:nvSpPr>
          <p:cNvPr id="70662" name="Text Box 12">
            <a:extLst>
              <a:ext uri="{FF2B5EF4-FFF2-40B4-BE49-F238E27FC236}">
                <a16:creationId xmlns="" xmlns:a16="http://schemas.microsoft.com/office/drawing/2014/main" id="{26F9F7D4-85D1-7231-7393-C3D841C007EB}"/>
              </a:ext>
            </a:extLst>
          </p:cNvPr>
          <p:cNvSpPr txBox="1">
            <a:spLocks noChangeArrowheads="1"/>
          </p:cNvSpPr>
          <p:nvPr/>
        </p:nvSpPr>
        <p:spPr bwMode="auto">
          <a:xfrm>
            <a:off x="1889125" y="36591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269325" name="Text Box 13">
            <a:extLst>
              <a:ext uri="{FF2B5EF4-FFF2-40B4-BE49-F238E27FC236}">
                <a16:creationId xmlns="" xmlns:a16="http://schemas.microsoft.com/office/drawing/2014/main" id="{F3AAE46E-8D3C-8F95-EFA4-D9220420C07D}"/>
              </a:ext>
            </a:extLst>
          </p:cNvPr>
          <p:cNvSpPr txBox="1">
            <a:spLocks noChangeArrowheads="1"/>
          </p:cNvSpPr>
          <p:nvPr/>
        </p:nvSpPr>
        <p:spPr bwMode="auto">
          <a:xfrm>
            <a:off x="1524000" y="3429000"/>
            <a:ext cx="2470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800">
                <a:latin typeface="Times" pitchFamily="2" charset="0"/>
                <a:ea typeface="Osaka" panose="020B0600000000000000" pitchFamily="34" charset="-128"/>
              </a:rPr>
              <a:t>社会権的側面</a:t>
            </a:r>
            <a:endParaRPr lang="en-US" altLang="ja-JP" sz="1800">
              <a:latin typeface="Times" pitchFamily="2" charset="0"/>
              <a:ea typeface="Osaka" panose="020B0600000000000000" pitchFamily="34" charset="-128"/>
            </a:endParaRPr>
          </a:p>
          <a:p>
            <a:pPr algn="ctr" eaLnBrk="1" hangingPunct="1">
              <a:spcBef>
                <a:spcPct val="0"/>
              </a:spcBef>
              <a:buClrTx/>
              <a:buSzTx/>
              <a:buFontTx/>
              <a:buNone/>
            </a:pPr>
            <a:r>
              <a:rPr lang="ja-JP" altLang="en-US" sz="1800">
                <a:latin typeface="Times" pitchFamily="2" charset="0"/>
                <a:ea typeface="Osaka" panose="020B0600000000000000" pitchFamily="34" charset="-128"/>
              </a:rPr>
              <a:t>（医療を受ける権利）</a:t>
            </a:r>
            <a:endParaRPr lang="ja-JP" altLang="en-US" sz="2400">
              <a:latin typeface="Times" pitchFamily="2" charset="0"/>
              <a:ea typeface="Osaka" panose="020B0600000000000000" pitchFamily="34" charset="-128"/>
            </a:endParaRPr>
          </a:p>
        </p:txBody>
      </p:sp>
      <p:sp>
        <p:nvSpPr>
          <p:cNvPr id="269326" name="Text Box 14">
            <a:extLst>
              <a:ext uri="{FF2B5EF4-FFF2-40B4-BE49-F238E27FC236}">
                <a16:creationId xmlns="" xmlns:a16="http://schemas.microsoft.com/office/drawing/2014/main" id="{7C27B167-0090-A12E-5D6E-7DD53542666F}"/>
              </a:ext>
            </a:extLst>
          </p:cNvPr>
          <p:cNvSpPr txBox="1">
            <a:spLocks noChangeArrowheads="1"/>
          </p:cNvSpPr>
          <p:nvPr/>
        </p:nvSpPr>
        <p:spPr bwMode="auto">
          <a:xfrm>
            <a:off x="5638800" y="3429000"/>
            <a:ext cx="1784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800">
                <a:latin typeface="Times" pitchFamily="2" charset="0"/>
                <a:ea typeface="Osaka" panose="020B0600000000000000" pitchFamily="34" charset="-128"/>
              </a:rPr>
              <a:t>自由権的側面</a:t>
            </a:r>
            <a:endParaRPr lang="en-US" altLang="ja-JP" sz="1800">
              <a:latin typeface="Times" pitchFamily="2" charset="0"/>
              <a:ea typeface="Osaka" panose="020B0600000000000000" pitchFamily="34" charset="-128"/>
            </a:endParaRPr>
          </a:p>
          <a:p>
            <a:pPr algn="ctr" eaLnBrk="1" hangingPunct="1">
              <a:spcBef>
                <a:spcPct val="0"/>
              </a:spcBef>
              <a:buClrTx/>
              <a:buSzTx/>
              <a:buFontTx/>
              <a:buNone/>
            </a:pPr>
            <a:r>
              <a:rPr lang="ja-JP" altLang="en-US" sz="1800">
                <a:latin typeface="Times" pitchFamily="2" charset="0"/>
                <a:ea typeface="Osaka" panose="020B0600000000000000" pitchFamily="34" charset="-128"/>
              </a:rPr>
              <a:t>（自己決定権）</a:t>
            </a:r>
          </a:p>
        </p:txBody>
      </p:sp>
      <p:sp>
        <p:nvSpPr>
          <p:cNvPr id="269327" name="Text Box 15">
            <a:extLst>
              <a:ext uri="{FF2B5EF4-FFF2-40B4-BE49-F238E27FC236}">
                <a16:creationId xmlns="" xmlns:a16="http://schemas.microsoft.com/office/drawing/2014/main" id="{F0B1021B-418A-FB4A-F183-1034194B6B2F}"/>
              </a:ext>
            </a:extLst>
          </p:cNvPr>
          <p:cNvSpPr txBox="1">
            <a:spLocks noChangeArrowheads="1"/>
          </p:cNvSpPr>
          <p:nvPr/>
        </p:nvSpPr>
        <p:spPr bwMode="auto">
          <a:xfrm>
            <a:off x="1905000" y="2209800"/>
            <a:ext cx="1555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800">
                <a:latin typeface="Times" pitchFamily="2" charset="0"/>
                <a:ea typeface="Osaka" panose="020B0600000000000000" pitchFamily="34" charset="-128"/>
              </a:rPr>
              <a:t>医療保障制度</a:t>
            </a:r>
            <a:endParaRPr lang="ja-JP" altLang="en-US" sz="2400">
              <a:latin typeface="Times" pitchFamily="2" charset="0"/>
              <a:ea typeface="Osaka" panose="020B0600000000000000" pitchFamily="34" charset="-128"/>
            </a:endParaRPr>
          </a:p>
        </p:txBody>
      </p:sp>
      <p:sp>
        <p:nvSpPr>
          <p:cNvPr id="269328" name="Text Box 16">
            <a:extLst>
              <a:ext uri="{FF2B5EF4-FFF2-40B4-BE49-F238E27FC236}">
                <a16:creationId xmlns="" xmlns:a16="http://schemas.microsoft.com/office/drawing/2014/main" id="{21DBE4D0-2797-DFCB-7F30-A35856862B57}"/>
              </a:ext>
            </a:extLst>
          </p:cNvPr>
          <p:cNvSpPr txBox="1">
            <a:spLocks noChangeArrowheads="1"/>
          </p:cNvSpPr>
          <p:nvPr/>
        </p:nvSpPr>
        <p:spPr bwMode="auto">
          <a:xfrm>
            <a:off x="5410200" y="22098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800">
                <a:latin typeface="Times" pitchFamily="2" charset="0"/>
                <a:ea typeface="Osaka" panose="020B0600000000000000" pitchFamily="34" charset="-128"/>
              </a:rPr>
              <a:t>医療供給体制</a:t>
            </a:r>
          </a:p>
        </p:txBody>
      </p:sp>
      <p:sp>
        <p:nvSpPr>
          <p:cNvPr id="70667" name="Text Box 18">
            <a:extLst>
              <a:ext uri="{FF2B5EF4-FFF2-40B4-BE49-F238E27FC236}">
                <a16:creationId xmlns="" xmlns:a16="http://schemas.microsoft.com/office/drawing/2014/main" id="{ADE1BE44-4521-E7F4-FB5B-7C7706936A65}"/>
              </a:ext>
            </a:extLst>
          </p:cNvPr>
          <p:cNvSpPr txBox="1">
            <a:spLocks noChangeArrowheads="1"/>
          </p:cNvSpPr>
          <p:nvPr/>
        </p:nvSpPr>
        <p:spPr bwMode="auto">
          <a:xfrm>
            <a:off x="533400" y="685800"/>
            <a:ext cx="8305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3000">
                <a:latin typeface="Times" pitchFamily="2" charset="0"/>
                <a:ea typeface="Osaka" panose="020B0600000000000000" pitchFamily="34" charset="-128"/>
              </a:rPr>
              <a:t>患者の権利を根底に据えた医療制度の構築</a:t>
            </a:r>
            <a:endParaRPr lang="ja-JP" altLang="en-US" sz="2400">
              <a:latin typeface="Times" pitchFamily="2" charset="0"/>
              <a:ea typeface="Osaka" panose="020B0600000000000000" pitchFamily="34" charset="-128"/>
            </a:endParaRPr>
          </a:p>
        </p:txBody>
      </p:sp>
      <p:sp>
        <p:nvSpPr>
          <p:cNvPr id="70668" name="Text Box 19">
            <a:extLst>
              <a:ext uri="{FF2B5EF4-FFF2-40B4-BE49-F238E27FC236}">
                <a16:creationId xmlns="" xmlns:a16="http://schemas.microsoft.com/office/drawing/2014/main" id="{DD13F63D-1C74-1D94-ABA0-B6A679E4C3B0}"/>
              </a:ext>
            </a:extLst>
          </p:cNvPr>
          <p:cNvSpPr txBox="1">
            <a:spLocks noChangeArrowheads="1"/>
          </p:cNvSpPr>
          <p:nvPr/>
        </p:nvSpPr>
        <p:spPr bwMode="auto">
          <a:xfrm>
            <a:off x="990600" y="5257800"/>
            <a:ext cx="7305675"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r>
              <a:rPr lang="ja-JP" altLang="en-US" sz="2200">
                <a:latin typeface="Osaka" panose="020B0600000000000000" pitchFamily="34" charset="-128"/>
                <a:ea typeface="Osaka" panose="020B0600000000000000" pitchFamily="34" charset="-128"/>
              </a:rPr>
              <a:t>人権こそは、医療が利潤志向的・非人格的・非人間的な産業になることを回避できる唯一の効果的な力である。（Ｊ・アナス「患者の権利」）</a:t>
            </a:r>
            <a:endParaRPr lang="ja-JP" altLang="en-US" sz="2400">
              <a:latin typeface="Times" pitchFamily="2" charset="0"/>
              <a:ea typeface="Osaka" panose="020B0600000000000000" pitchFamily="34"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69317"/>
                                        </p:tgtEl>
                                        <p:attrNameLst>
                                          <p:attrName>style.visibility</p:attrName>
                                        </p:attrNameLst>
                                      </p:cBhvr>
                                      <p:to>
                                        <p:strVal val="visible"/>
                                      </p:to>
                                    </p:set>
                                    <p:anim calcmode="lin" valueType="num">
                                      <p:cBhvr>
                                        <p:cTn id="7" dur="2000" fill="hold"/>
                                        <p:tgtEl>
                                          <p:spTgt spid="269317"/>
                                        </p:tgtEl>
                                        <p:attrNameLst>
                                          <p:attrName>ppt_w</p:attrName>
                                        </p:attrNameLst>
                                      </p:cBhvr>
                                      <p:tavLst>
                                        <p:tav tm="0">
                                          <p:val>
                                            <p:strVal val="#ppt_w*0.70"/>
                                          </p:val>
                                        </p:tav>
                                        <p:tav tm="100000">
                                          <p:val>
                                            <p:strVal val="#ppt_w"/>
                                          </p:val>
                                        </p:tav>
                                      </p:tavLst>
                                    </p:anim>
                                    <p:anim calcmode="lin" valueType="num">
                                      <p:cBhvr>
                                        <p:cTn id="8" dur="2000" fill="hold"/>
                                        <p:tgtEl>
                                          <p:spTgt spid="269317"/>
                                        </p:tgtEl>
                                        <p:attrNameLst>
                                          <p:attrName>ppt_h</p:attrName>
                                        </p:attrNameLst>
                                      </p:cBhvr>
                                      <p:tavLst>
                                        <p:tav tm="0">
                                          <p:val>
                                            <p:strVal val="#ppt_h"/>
                                          </p:val>
                                        </p:tav>
                                        <p:tav tm="100000">
                                          <p:val>
                                            <p:strVal val="#ppt_h"/>
                                          </p:val>
                                        </p:tav>
                                      </p:tavLst>
                                    </p:anim>
                                    <p:animEffect transition="in" filter="fade">
                                      <p:cBhvr>
                                        <p:cTn id="9" dur="2000"/>
                                        <p:tgtEl>
                                          <p:spTgt spid="269317"/>
                                        </p:tgtEl>
                                      </p:cBhvr>
                                    </p:animEffect>
                                  </p:childTnLst>
                                </p:cTn>
                              </p:par>
                              <p:par>
                                <p:cTn id="10" presetID="1" presetClass="entr" presetSubtype="0" fill="hold" nodeType="withEffect">
                                  <p:stCondLst>
                                    <p:cond delay="0"/>
                                  </p:stCondLst>
                                  <p:childTnLst>
                                    <p:set>
                                      <p:cBhvr>
                                        <p:cTn id="11" dur="1" fill="hold">
                                          <p:stCondLst>
                                            <p:cond delay="0"/>
                                          </p:stCondLst>
                                        </p:cTn>
                                        <p:tgtEl>
                                          <p:spTgt spid="269319"/>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55" presetClass="entr" presetSubtype="0" fill="hold" nodeType="clickEffect">
                                  <p:stCondLst>
                                    <p:cond delay="0"/>
                                  </p:stCondLst>
                                  <p:childTnLst>
                                    <p:set>
                                      <p:cBhvr>
                                        <p:cTn id="15" dur="1" fill="hold">
                                          <p:stCondLst>
                                            <p:cond delay="0"/>
                                          </p:stCondLst>
                                        </p:cTn>
                                        <p:tgtEl>
                                          <p:spTgt spid="269320"/>
                                        </p:tgtEl>
                                        <p:attrNameLst>
                                          <p:attrName>style.visibility</p:attrName>
                                        </p:attrNameLst>
                                      </p:cBhvr>
                                      <p:to>
                                        <p:strVal val="visible"/>
                                      </p:to>
                                    </p:set>
                                    <p:anim calcmode="lin" valueType="num">
                                      <p:cBhvr>
                                        <p:cTn id="16" dur="2000" fill="hold"/>
                                        <p:tgtEl>
                                          <p:spTgt spid="269320"/>
                                        </p:tgtEl>
                                        <p:attrNameLst>
                                          <p:attrName>ppt_w</p:attrName>
                                        </p:attrNameLst>
                                      </p:cBhvr>
                                      <p:tavLst>
                                        <p:tav tm="0">
                                          <p:val>
                                            <p:strVal val="#ppt_w*0.70"/>
                                          </p:val>
                                        </p:tav>
                                        <p:tav tm="100000">
                                          <p:val>
                                            <p:strVal val="#ppt_w"/>
                                          </p:val>
                                        </p:tav>
                                      </p:tavLst>
                                    </p:anim>
                                    <p:anim calcmode="lin" valueType="num">
                                      <p:cBhvr>
                                        <p:cTn id="17" dur="2000" fill="hold"/>
                                        <p:tgtEl>
                                          <p:spTgt spid="269320"/>
                                        </p:tgtEl>
                                        <p:attrNameLst>
                                          <p:attrName>ppt_h</p:attrName>
                                        </p:attrNameLst>
                                      </p:cBhvr>
                                      <p:tavLst>
                                        <p:tav tm="0">
                                          <p:val>
                                            <p:strVal val="#ppt_h"/>
                                          </p:val>
                                        </p:tav>
                                        <p:tav tm="100000">
                                          <p:val>
                                            <p:strVal val="#ppt_h"/>
                                          </p:val>
                                        </p:tav>
                                      </p:tavLst>
                                    </p:anim>
                                    <p:animEffect transition="in" filter="fade">
                                      <p:cBhvr>
                                        <p:cTn id="18" dur="2000"/>
                                        <p:tgtEl>
                                          <p:spTgt spid="269320"/>
                                        </p:tgtEl>
                                      </p:cBhvr>
                                    </p:animEffect>
                                  </p:childTnLst>
                                </p:cTn>
                              </p:par>
                            </p:childTnLst>
                          </p:cTn>
                        </p:par>
                        <p:par>
                          <p:cTn id="19" fill="hold" nodeType="afterGroup">
                            <p:stCondLst>
                              <p:cond delay="2000"/>
                            </p:stCondLst>
                            <p:childTnLst>
                              <p:par>
                                <p:cTn id="20" presetID="1" presetClass="entr" presetSubtype="0" fill="hold" nodeType="afterEffect">
                                  <p:stCondLst>
                                    <p:cond delay="0"/>
                                  </p:stCondLst>
                                  <p:childTnLst>
                                    <p:set>
                                      <p:cBhvr>
                                        <p:cTn id="21" dur="1" fill="hold">
                                          <p:stCondLst>
                                            <p:cond delay="0"/>
                                          </p:stCondLst>
                                        </p:cTn>
                                        <p:tgtEl>
                                          <p:spTgt spid="269325"/>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269326"/>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nodeType="clickEffect">
                                  <p:stCondLst>
                                    <p:cond delay="0"/>
                                  </p:stCondLst>
                                  <p:childTnLst>
                                    <p:set>
                                      <p:cBhvr>
                                        <p:cTn id="27" dur="1" fill="hold">
                                          <p:stCondLst>
                                            <p:cond delay="0"/>
                                          </p:stCondLst>
                                        </p:cTn>
                                        <p:tgtEl>
                                          <p:spTgt spid="269322"/>
                                        </p:tgtEl>
                                        <p:attrNameLst>
                                          <p:attrName>style.visibility</p:attrName>
                                        </p:attrNameLst>
                                      </p:cBhvr>
                                      <p:to>
                                        <p:strVal val="visible"/>
                                      </p:to>
                                    </p:set>
                                    <p:animEffect transition="in" filter="slide(fromBottom)">
                                      <p:cBhvr>
                                        <p:cTn id="28" dur="2000"/>
                                        <p:tgtEl>
                                          <p:spTgt spid="269322"/>
                                        </p:tgtEl>
                                      </p:cBhvr>
                                    </p:animEffect>
                                  </p:childTnLst>
                                </p:cTn>
                              </p:par>
                            </p:childTnLst>
                          </p:cTn>
                        </p:par>
                        <p:par>
                          <p:cTn id="29" fill="hold" nodeType="afterGroup">
                            <p:stCondLst>
                              <p:cond delay="2000"/>
                            </p:stCondLst>
                            <p:childTnLst>
                              <p:par>
                                <p:cTn id="30" presetID="1" presetClass="entr" presetSubtype="0" fill="hold" nodeType="afterEffect">
                                  <p:stCondLst>
                                    <p:cond delay="0"/>
                                  </p:stCondLst>
                                  <p:childTnLst>
                                    <p:set>
                                      <p:cBhvr>
                                        <p:cTn id="31" dur="1" fill="hold">
                                          <p:stCondLst>
                                            <p:cond delay="0"/>
                                          </p:stCondLst>
                                        </p:cTn>
                                        <p:tgtEl>
                                          <p:spTgt spid="269327"/>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2693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7" grpId="0" animBg="1"/>
      <p:bldP spid="269319" grpId="0"/>
      <p:bldP spid="269320" grpId="0" animBg="1"/>
      <p:bldP spid="269322" grpId="0" animBg="1"/>
      <p:bldP spid="269325" grpId="0"/>
      <p:bldP spid="269326" grpId="0"/>
      <p:bldP spid="269327" grpId="0"/>
      <p:bldP spid="269328"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Rectangle 2">
            <a:extLst>
              <a:ext uri="{FF2B5EF4-FFF2-40B4-BE49-F238E27FC236}">
                <a16:creationId xmlns="" xmlns:a16="http://schemas.microsoft.com/office/drawing/2014/main" id="{EBDAD46B-3EBA-614F-8B42-5DAF47DB4968}"/>
              </a:ext>
            </a:extLst>
          </p:cNvPr>
          <p:cNvSpPr>
            <a:spLocks noGrp="1" noChangeArrowheads="1"/>
          </p:cNvSpPr>
          <p:nvPr>
            <p:ph type="title"/>
          </p:nvPr>
        </p:nvSpPr>
        <p:spPr>
          <a:xfrm>
            <a:off x="447448" y="990600"/>
            <a:ext cx="7716838" cy="762000"/>
          </a:xfrm>
        </p:spPr>
        <p:txBody>
          <a:bodyPr>
            <a:normAutofit/>
          </a:bodyPr>
          <a:lstStyle/>
          <a:p>
            <a:pPr algn="ctr" eaLnBrk="1" hangingPunct="1"/>
            <a:r>
              <a:rPr kumimoji="0" lang="ja-JP" altLang="en-US">
                <a:solidFill>
                  <a:schemeClr val="tx1"/>
                </a:solidFill>
                <a:latin typeface="+mj-ea"/>
              </a:rPr>
              <a:t>基本法とは何か</a:t>
            </a:r>
          </a:p>
        </p:txBody>
      </p:sp>
      <p:sp>
        <p:nvSpPr>
          <p:cNvPr id="251907" name="Rectangle 3">
            <a:extLst>
              <a:ext uri="{FF2B5EF4-FFF2-40B4-BE49-F238E27FC236}">
                <a16:creationId xmlns="" xmlns:a16="http://schemas.microsoft.com/office/drawing/2014/main" id="{7E397219-D88F-2445-9963-BB0394E477A1}"/>
              </a:ext>
            </a:extLst>
          </p:cNvPr>
          <p:cNvSpPr>
            <a:spLocks noGrp="1" noChangeArrowheads="1"/>
          </p:cNvSpPr>
          <p:nvPr>
            <p:ph type="body" idx="1"/>
          </p:nvPr>
        </p:nvSpPr>
        <p:spPr>
          <a:xfrm>
            <a:off x="838200" y="2264228"/>
            <a:ext cx="7467600" cy="3951514"/>
          </a:xfrm>
        </p:spPr>
        <p:txBody>
          <a:bodyPr/>
          <a:lstStyle/>
          <a:p>
            <a:pPr eaLnBrk="1" hangingPunct="1">
              <a:lnSpc>
                <a:spcPct val="90000"/>
              </a:lnSpc>
              <a:spcAft>
                <a:spcPts val="600"/>
              </a:spcAft>
              <a:buFont typeface="Wingdings" pitchFamily="2" charset="2"/>
              <a:buNone/>
            </a:pPr>
            <a:r>
              <a:rPr kumimoji="0" lang="en-US" altLang="ja-JP" sz="2200" dirty="0">
                <a:solidFill>
                  <a:srgbClr val="002060"/>
                </a:solidFill>
                <a:latin typeface="Hiragino Maru Gothic Pro W4" panose="020F0400000000000000" pitchFamily="34" charset="-128"/>
                <a:ea typeface="Hiragino Maru Gothic Pro W4" panose="020F0400000000000000" pitchFamily="34" charset="-128"/>
              </a:rPr>
              <a:t>○</a:t>
            </a:r>
            <a:r>
              <a:rPr kumimoji="0" lang="ja-JP" altLang="en-US" sz="2200">
                <a:solidFill>
                  <a:srgbClr val="002060"/>
                </a:solidFill>
                <a:latin typeface="Hiragino Maru Gothic Pro W4" panose="020F0400000000000000" pitchFamily="34" charset="-128"/>
                <a:ea typeface="Hiragino Maru Gothic Pro W4" panose="020F0400000000000000" pitchFamily="34" charset="-128"/>
              </a:rPr>
              <a:t>　基本法</a:t>
            </a:r>
            <a:r>
              <a:rPr kumimoji="0" lang="en-US" altLang="ja-JP" sz="2200" dirty="0">
                <a:solidFill>
                  <a:srgbClr val="002060"/>
                </a:solidFill>
                <a:latin typeface="Hiragino Maru Gothic Pro W4" panose="020F0400000000000000" pitchFamily="34" charset="-128"/>
                <a:ea typeface="Hiragino Maru Gothic Pro W4" panose="020F0400000000000000" pitchFamily="34" charset="-128"/>
              </a:rPr>
              <a:t>=</a:t>
            </a:r>
            <a:r>
              <a:rPr lang="ja-JP" altLang="en-US" sz="2200">
                <a:solidFill>
                  <a:srgbClr val="002060"/>
                </a:solidFill>
                <a:latin typeface="Hiragino Maru Gothic Pro W4" panose="020F0400000000000000" pitchFamily="34" charset="-128"/>
                <a:ea typeface="Hiragino Maru Gothic Pro W4" panose="020F0400000000000000" pitchFamily="34" charset="-128"/>
              </a:rPr>
              <a:t>国政に重要なウエイトを占める分野について、国の制度、政策、対策に関する基本方針・原則・準則・大綱を示した法律。</a:t>
            </a:r>
            <a:endParaRPr lang="en-US" altLang="ja-JP" sz="2200" dirty="0">
              <a:solidFill>
                <a:srgbClr val="002060"/>
              </a:solidFill>
              <a:latin typeface="Hiragino Maru Gothic Pro W4" panose="020F0400000000000000" pitchFamily="34" charset="-128"/>
              <a:ea typeface="Hiragino Maru Gothic Pro W4" panose="020F0400000000000000" pitchFamily="34" charset="-128"/>
            </a:endParaRPr>
          </a:p>
          <a:p>
            <a:pPr eaLnBrk="1" hangingPunct="1">
              <a:lnSpc>
                <a:spcPct val="90000"/>
              </a:lnSpc>
              <a:spcAft>
                <a:spcPts val="600"/>
              </a:spcAft>
              <a:buFont typeface="Wingdings" pitchFamily="2" charset="2"/>
              <a:buNone/>
            </a:pPr>
            <a:r>
              <a:rPr kumimoji="0" lang="en-US" altLang="ja-JP" sz="2200" dirty="0">
                <a:solidFill>
                  <a:srgbClr val="002060"/>
                </a:solidFill>
                <a:latin typeface="Hiragino Maru Gothic Pro W4" panose="020F0400000000000000" pitchFamily="34" charset="-128"/>
                <a:ea typeface="Hiragino Maru Gothic Pro W4" panose="020F0400000000000000" pitchFamily="34" charset="-128"/>
              </a:rPr>
              <a:t>○</a:t>
            </a:r>
            <a:r>
              <a:rPr kumimoji="0" lang="ja-JP" altLang="en-US" sz="2200">
                <a:solidFill>
                  <a:srgbClr val="002060"/>
                </a:solidFill>
                <a:latin typeface="Hiragino Maru Gothic Pro W4" panose="020F0400000000000000" pitchFamily="34" charset="-128"/>
                <a:ea typeface="Hiragino Maru Gothic Pro W4" panose="020F0400000000000000" pitchFamily="34" charset="-128"/>
              </a:rPr>
              <a:t>　昭和２２年制定の教育基本法から令和元年制定の死因究明等推進基本法まで、現在５２本の基本法が存在する。</a:t>
            </a:r>
            <a:endParaRPr kumimoji="0" lang="en-US" altLang="ja-JP" sz="2200" dirty="0">
              <a:solidFill>
                <a:srgbClr val="002060"/>
              </a:solidFill>
              <a:latin typeface="Hiragino Maru Gothic Pro W4" panose="020F0400000000000000" pitchFamily="34" charset="-128"/>
              <a:ea typeface="Hiragino Maru Gothic Pro W4" panose="020F0400000000000000" pitchFamily="34" charset="-128"/>
            </a:endParaRPr>
          </a:p>
          <a:p>
            <a:pPr eaLnBrk="1" hangingPunct="1">
              <a:lnSpc>
                <a:spcPct val="90000"/>
              </a:lnSpc>
              <a:spcAft>
                <a:spcPts val="600"/>
              </a:spcAft>
              <a:buFont typeface="Wingdings" pitchFamily="2" charset="2"/>
              <a:buNone/>
            </a:pPr>
            <a:r>
              <a:rPr kumimoji="0" lang="en-US" altLang="ja-JP" sz="2200" dirty="0">
                <a:solidFill>
                  <a:srgbClr val="002060"/>
                </a:solidFill>
                <a:latin typeface="Hiragino Maru Gothic Pro W4" panose="020F0400000000000000" pitchFamily="34" charset="-128"/>
                <a:ea typeface="Hiragino Maru Gothic Pro W4" panose="020F0400000000000000" pitchFamily="34" charset="-128"/>
              </a:rPr>
              <a:t>○</a:t>
            </a:r>
            <a:r>
              <a:rPr kumimoji="0" lang="ja-JP" altLang="en-US" sz="2200">
                <a:solidFill>
                  <a:srgbClr val="002060"/>
                </a:solidFill>
                <a:latin typeface="Hiragino Maru Gothic Pro W4" panose="020F0400000000000000" pitchFamily="34" charset="-128"/>
                <a:ea typeface="Hiragino Maru Gothic Pro W4" panose="020F0400000000000000" pitchFamily="34" charset="-128"/>
              </a:rPr>
              <a:t>　うち４７本は平成時代に制定され、昭和時代制定の基本法も平成に入っての抜本的改正が多い。</a:t>
            </a:r>
            <a:endParaRPr kumimoji="0" lang="en-US" altLang="ja-JP" sz="2200" dirty="0">
              <a:solidFill>
                <a:srgbClr val="002060"/>
              </a:solidFill>
              <a:latin typeface="Hiragino Maru Gothic Pro W4" panose="020F0400000000000000" pitchFamily="34" charset="-128"/>
              <a:ea typeface="Hiragino Maru Gothic Pro W4" panose="020F0400000000000000" pitchFamily="34" charset="-128"/>
            </a:endParaRPr>
          </a:p>
          <a:p>
            <a:pPr eaLnBrk="1" hangingPunct="1">
              <a:lnSpc>
                <a:spcPct val="90000"/>
              </a:lnSpc>
              <a:spcAft>
                <a:spcPts val="600"/>
              </a:spcAft>
              <a:buFont typeface="Wingdings" pitchFamily="2" charset="2"/>
              <a:buNone/>
            </a:pPr>
            <a:r>
              <a:rPr kumimoji="0" lang="en-US" altLang="ja-JP" sz="2200" dirty="0">
                <a:solidFill>
                  <a:srgbClr val="002060"/>
                </a:solidFill>
                <a:latin typeface="Hiragino Maru Gothic Pro W4" panose="020F0400000000000000" pitchFamily="34" charset="-128"/>
                <a:ea typeface="Hiragino Maru Gothic Pro W4" panose="020F0400000000000000" pitchFamily="34" charset="-128"/>
              </a:rPr>
              <a:t>○</a:t>
            </a:r>
            <a:r>
              <a:rPr kumimoji="0" lang="ja-JP" altLang="en-US" sz="2200">
                <a:solidFill>
                  <a:srgbClr val="002060"/>
                </a:solidFill>
                <a:latin typeface="Hiragino Maru Gothic Pro W4" panose="020F0400000000000000" pitchFamily="34" charset="-128"/>
                <a:ea typeface="Hiragino Maru Gothic Pro W4" panose="020F0400000000000000" pitchFamily="34" charset="-128"/>
              </a:rPr>
              <a:t>　</a:t>
            </a:r>
            <a:r>
              <a:rPr lang="ja-JP" altLang="en-US" sz="2200">
                <a:solidFill>
                  <a:srgbClr val="002060"/>
                </a:solidFill>
                <a:latin typeface="Hiragino Maru Gothic Pro W4" panose="020F0400000000000000" pitchFamily="34" charset="-128"/>
                <a:ea typeface="Hiragino Maru Gothic Pro W4" panose="020F0400000000000000" pitchFamily="34" charset="-128"/>
              </a:rPr>
              <a:t>現代社会が複雑化、高度化するなかで、一定の行政分野における政策の基本的方向を定め、関係政策の体系化を図ることが重視されるようになったため。</a:t>
            </a:r>
            <a:endParaRPr kumimoji="0" lang="en-US" altLang="ja-JP" sz="2200" dirty="0">
              <a:solidFill>
                <a:srgbClr val="002060"/>
              </a:solidFill>
              <a:latin typeface="Hiragino Maru Gothic Pro W4" panose="020F0400000000000000" pitchFamily="34" charset="-128"/>
              <a:ea typeface="Hiragino Maru Gothic Pro W4" panose="020F0400000000000000"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 xmlns:a16="http://schemas.microsoft.com/office/drawing/2014/main" id="{50AAEFEF-0881-BC4C-9DFC-3F907E82EF17}"/>
              </a:ext>
            </a:extLst>
          </p:cNvPr>
          <p:cNvSpPr>
            <a:spLocks noGrp="1" noChangeArrowheads="1"/>
          </p:cNvSpPr>
          <p:nvPr>
            <p:ph type="title"/>
          </p:nvPr>
        </p:nvSpPr>
        <p:spPr>
          <a:xfrm>
            <a:off x="1150938" y="617538"/>
            <a:ext cx="7793037" cy="906462"/>
          </a:xfrm>
        </p:spPr>
        <p:txBody>
          <a:bodyPr/>
          <a:lstStyle/>
          <a:p>
            <a:pPr algn="ctr" eaLnBrk="1" hangingPunct="1"/>
            <a:r>
              <a:rPr lang="ja-JP" altLang="en-US">
                <a:solidFill>
                  <a:schemeClr val="tx1"/>
                </a:solidFill>
                <a:latin typeface="+mj-ea"/>
              </a:rPr>
              <a:t>古典的な法体系</a:t>
            </a:r>
          </a:p>
        </p:txBody>
      </p:sp>
      <p:sp>
        <p:nvSpPr>
          <p:cNvPr id="21506" name="円/楕円 3">
            <a:extLst>
              <a:ext uri="{FF2B5EF4-FFF2-40B4-BE49-F238E27FC236}">
                <a16:creationId xmlns="" xmlns:a16="http://schemas.microsoft.com/office/drawing/2014/main" id="{35CD59DE-3871-B741-B1BC-FBE0F6FCA854}"/>
              </a:ext>
            </a:extLst>
          </p:cNvPr>
          <p:cNvSpPr>
            <a:spLocks noChangeArrowheads="1"/>
          </p:cNvSpPr>
          <p:nvPr/>
        </p:nvSpPr>
        <p:spPr bwMode="auto">
          <a:xfrm>
            <a:off x="2667000" y="2209800"/>
            <a:ext cx="3886200" cy="609600"/>
          </a:xfrm>
          <a:prstGeom prst="ellipse">
            <a:avLst/>
          </a:prstGeom>
          <a:gradFill rotWithShape="1">
            <a:gsLst>
              <a:gs pos="0">
                <a:srgbClr val="3366FF"/>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憲法</a:t>
            </a:r>
          </a:p>
        </p:txBody>
      </p:sp>
      <p:sp>
        <p:nvSpPr>
          <p:cNvPr id="5" name="円/楕円 4">
            <a:extLst>
              <a:ext uri="{FF2B5EF4-FFF2-40B4-BE49-F238E27FC236}">
                <a16:creationId xmlns="" xmlns:a16="http://schemas.microsoft.com/office/drawing/2014/main" id="{F452CD41-CBE2-2546-B120-C28888B06536}"/>
              </a:ext>
            </a:extLst>
          </p:cNvPr>
          <p:cNvSpPr>
            <a:spLocks noChangeArrowheads="1"/>
          </p:cNvSpPr>
          <p:nvPr/>
        </p:nvSpPr>
        <p:spPr bwMode="auto">
          <a:xfrm>
            <a:off x="1219200" y="3429000"/>
            <a:ext cx="1524000" cy="6858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法律</a:t>
            </a:r>
          </a:p>
        </p:txBody>
      </p:sp>
      <p:sp>
        <p:nvSpPr>
          <p:cNvPr id="7" name="円/楕円 6">
            <a:extLst>
              <a:ext uri="{FF2B5EF4-FFF2-40B4-BE49-F238E27FC236}">
                <a16:creationId xmlns="" xmlns:a16="http://schemas.microsoft.com/office/drawing/2014/main" id="{3FA1BD66-896A-9541-8E70-77CC85932E47}"/>
              </a:ext>
            </a:extLst>
          </p:cNvPr>
          <p:cNvSpPr>
            <a:spLocks noChangeArrowheads="1"/>
          </p:cNvSpPr>
          <p:nvPr/>
        </p:nvSpPr>
        <p:spPr bwMode="auto">
          <a:xfrm>
            <a:off x="6400800" y="3429000"/>
            <a:ext cx="1524000" cy="6858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法律</a:t>
            </a:r>
          </a:p>
        </p:txBody>
      </p:sp>
      <p:sp>
        <p:nvSpPr>
          <p:cNvPr id="8" name="円/楕円 7">
            <a:extLst>
              <a:ext uri="{FF2B5EF4-FFF2-40B4-BE49-F238E27FC236}">
                <a16:creationId xmlns="" xmlns:a16="http://schemas.microsoft.com/office/drawing/2014/main" id="{910BEAF2-E293-8747-ABE8-CF52F70EC6FD}"/>
              </a:ext>
            </a:extLst>
          </p:cNvPr>
          <p:cNvSpPr>
            <a:spLocks noChangeArrowheads="1"/>
          </p:cNvSpPr>
          <p:nvPr/>
        </p:nvSpPr>
        <p:spPr bwMode="auto">
          <a:xfrm>
            <a:off x="3886200" y="3429000"/>
            <a:ext cx="1524000" cy="6858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法律</a:t>
            </a:r>
          </a:p>
        </p:txBody>
      </p:sp>
      <p:sp>
        <p:nvSpPr>
          <p:cNvPr id="17" name="円/楕円 16">
            <a:extLst>
              <a:ext uri="{FF2B5EF4-FFF2-40B4-BE49-F238E27FC236}">
                <a16:creationId xmlns="" xmlns:a16="http://schemas.microsoft.com/office/drawing/2014/main" id="{E66EEB6B-1D1D-2641-86D2-B09C0AF319EA}"/>
              </a:ext>
            </a:extLst>
          </p:cNvPr>
          <p:cNvSpPr>
            <a:spLocks noChangeArrowheads="1"/>
          </p:cNvSpPr>
          <p:nvPr/>
        </p:nvSpPr>
        <p:spPr bwMode="auto">
          <a:xfrm>
            <a:off x="60198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18" name="円/楕円 17">
            <a:extLst>
              <a:ext uri="{FF2B5EF4-FFF2-40B4-BE49-F238E27FC236}">
                <a16:creationId xmlns="" xmlns:a16="http://schemas.microsoft.com/office/drawing/2014/main" id="{ACC363CD-BB9C-7C41-9582-D6D6B9499AC8}"/>
              </a:ext>
            </a:extLst>
          </p:cNvPr>
          <p:cNvSpPr>
            <a:spLocks noChangeArrowheads="1"/>
          </p:cNvSpPr>
          <p:nvPr/>
        </p:nvSpPr>
        <p:spPr bwMode="auto">
          <a:xfrm>
            <a:off x="69342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19" name="円/楕円 18">
            <a:extLst>
              <a:ext uri="{FF2B5EF4-FFF2-40B4-BE49-F238E27FC236}">
                <a16:creationId xmlns="" xmlns:a16="http://schemas.microsoft.com/office/drawing/2014/main" id="{D87FA685-05E5-BF4E-ABA6-4583197FC4F8}"/>
              </a:ext>
            </a:extLst>
          </p:cNvPr>
          <p:cNvSpPr>
            <a:spLocks noChangeArrowheads="1"/>
          </p:cNvSpPr>
          <p:nvPr/>
        </p:nvSpPr>
        <p:spPr bwMode="auto">
          <a:xfrm>
            <a:off x="78486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20" name="円/楕円 19">
            <a:extLst>
              <a:ext uri="{FF2B5EF4-FFF2-40B4-BE49-F238E27FC236}">
                <a16:creationId xmlns="" xmlns:a16="http://schemas.microsoft.com/office/drawing/2014/main" id="{44485F32-B6DC-5F4E-86ED-82CD5B836153}"/>
              </a:ext>
            </a:extLst>
          </p:cNvPr>
          <p:cNvSpPr>
            <a:spLocks noChangeArrowheads="1"/>
          </p:cNvSpPr>
          <p:nvPr/>
        </p:nvSpPr>
        <p:spPr bwMode="auto">
          <a:xfrm>
            <a:off x="3810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21" name="円/楕円 20">
            <a:extLst>
              <a:ext uri="{FF2B5EF4-FFF2-40B4-BE49-F238E27FC236}">
                <a16:creationId xmlns="" xmlns:a16="http://schemas.microsoft.com/office/drawing/2014/main" id="{0040D33C-01DE-124D-88E0-0F70CD59301A}"/>
              </a:ext>
            </a:extLst>
          </p:cNvPr>
          <p:cNvSpPr>
            <a:spLocks noChangeArrowheads="1"/>
          </p:cNvSpPr>
          <p:nvPr/>
        </p:nvSpPr>
        <p:spPr bwMode="auto">
          <a:xfrm>
            <a:off x="12954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22" name="円/楕円 21">
            <a:extLst>
              <a:ext uri="{FF2B5EF4-FFF2-40B4-BE49-F238E27FC236}">
                <a16:creationId xmlns="" xmlns:a16="http://schemas.microsoft.com/office/drawing/2014/main" id="{077E53C5-944D-F64D-83E2-DBC0E49A5356}"/>
              </a:ext>
            </a:extLst>
          </p:cNvPr>
          <p:cNvSpPr>
            <a:spLocks noChangeArrowheads="1"/>
          </p:cNvSpPr>
          <p:nvPr/>
        </p:nvSpPr>
        <p:spPr bwMode="auto">
          <a:xfrm>
            <a:off x="32004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23" name="円/楕円 22">
            <a:extLst>
              <a:ext uri="{FF2B5EF4-FFF2-40B4-BE49-F238E27FC236}">
                <a16:creationId xmlns="" xmlns:a16="http://schemas.microsoft.com/office/drawing/2014/main" id="{27739A2A-C805-4B44-9DDA-FAD7F011FDCE}"/>
              </a:ext>
            </a:extLst>
          </p:cNvPr>
          <p:cNvSpPr>
            <a:spLocks noChangeArrowheads="1"/>
          </p:cNvSpPr>
          <p:nvPr/>
        </p:nvSpPr>
        <p:spPr bwMode="auto">
          <a:xfrm>
            <a:off x="22860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24" name="円/楕円 23">
            <a:extLst>
              <a:ext uri="{FF2B5EF4-FFF2-40B4-BE49-F238E27FC236}">
                <a16:creationId xmlns="" xmlns:a16="http://schemas.microsoft.com/office/drawing/2014/main" id="{E2E9AB06-B329-D649-AAB9-2B81F93077C0}"/>
              </a:ext>
            </a:extLst>
          </p:cNvPr>
          <p:cNvSpPr>
            <a:spLocks noChangeArrowheads="1"/>
          </p:cNvSpPr>
          <p:nvPr/>
        </p:nvSpPr>
        <p:spPr bwMode="auto">
          <a:xfrm>
            <a:off x="41148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25" name="円/楕円 24">
            <a:extLst>
              <a:ext uri="{FF2B5EF4-FFF2-40B4-BE49-F238E27FC236}">
                <a16:creationId xmlns="" xmlns:a16="http://schemas.microsoft.com/office/drawing/2014/main" id="{7E903AC5-5C07-A04B-9E5D-E4BA4AC51E45}"/>
              </a:ext>
            </a:extLst>
          </p:cNvPr>
          <p:cNvSpPr>
            <a:spLocks noChangeArrowheads="1"/>
          </p:cNvSpPr>
          <p:nvPr/>
        </p:nvSpPr>
        <p:spPr bwMode="auto">
          <a:xfrm>
            <a:off x="50292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cxnSp>
        <p:nvCxnSpPr>
          <p:cNvPr id="29" name="直線矢印コネクタ 28">
            <a:extLst>
              <a:ext uri="{FF2B5EF4-FFF2-40B4-BE49-F238E27FC236}">
                <a16:creationId xmlns="" xmlns:a16="http://schemas.microsoft.com/office/drawing/2014/main" id="{DBF562EE-B0F9-084B-A689-302CC178B357}"/>
              </a:ext>
            </a:extLst>
          </p:cNvPr>
          <p:cNvCxnSpPr>
            <a:cxnSpLocks noChangeShapeType="1"/>
            <a:stCxn id="21506" idx="4"/>
            <a:endCxn id="8" idx="0"/>
          </p:cNvCxnSpPr>
          <p:nvPr/>
        </p:nvCxnSpPr>
        <p:spPr bwMode="auto">
          <a:xfrm rot="16200000" flipH="1">
            <a:off x="4324350" y="310515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 name="直線矢印コネクタ 31">
            <a:extLst>
              <a:ext uri="{FF2B5EF4-FFF2-40B4-BE49-F238E27FC236}">
                <a16:creationId xmlns="" xmlns:a16="http://schemas.microsoft.com/office/drawing/2014/main" id="{760AF7BB-BB64-644E-831D-313401245CD6}"/>
              </a:ext>
            </a:extLst>
          </p:cNvPr>
          <p:cNvCxnSpPr>
            <a:cxnSpLocks noChangeShapeType="1"/>
            <a:stCxn id="21506" idx="5"/>
            <a:endCxn id="7" idx="0"/>
          </p:cNvCxnSpPr>
          <p:nvPr/>
        </p:nvCxnSpPr>
        <p:spPr bwMode="auto">
          <a:xfrm rot="16200000" flipH="1">
            <a:off x="6223794" y="2489994"/>
            <a:ext cx="698500" cy="117951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4" name="直線矢印コネクタ 33">
            <a:extLst>
              <a:ext uri="{FF2B5EF4-FFF2-40B4-BE49-F238E27FC236}">
                <a16:creationId xmlns="" xmlns:a16="http://schemas.microsoft.com/office/drawing/2014/main" id="{D4B1D674-6A23-A74F-A6B6-87AF2CEB7157}"/>
              </a:ext>
            </a:extLst>
          </p:cNvPr>
          <p:cNvCxnSpPr>
            <a:cxnSpLocks noChangeShapeType="1"/>
            <a:stCxn id="21506" idx="3"/>
            <a:endCxn id="5" idx="0"/>
          </p:cNvCxnSpPr>
          <p:nvPr/>
        </p:nvCxnSpPr>
        <p:spPr bwMode="auto">
          <a:xfrm rot="5400000">
            <a:off x="2259807" y="2451893"/>
            <a:ext cx="698500" cy="125571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6" name="直線矢印コネクタ 35">
            <a:extLst>
              <a:ext uri="{FF2B5EF4-FFF2-40B4-BE49-F238E27FC236}">
                <a16:creationId xmlns="" xmlns:a16="http://schemas.microsoft.com/office/drawing/2014/main" id="{634EC182-6914-F041-9447-51190516667B}"/>
              </a:ext>
            </a:extLst>
          </p:cNvPr>
          <p:cNvCxnSpPr>
            <a:cxnSpLocks noChangeShapeType="1"/>
            <a:stCxn id="5" idx="3"/>
            <a:endCxn id="20" idx="0"/>
          </p:cNvCxnSpPr>
          <p:nvPr/>
        </p:nvCxnSpPr>
        <p:spPr bwMode="auto">
          <a:xfrm rot="5400000">
            <a:off x="652463" y="4162425"/>
            <a:ext cx="938212" cy="64293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8" name="直線矢印コネクタ 37">
            <a:extLst>
              <a:ext uri="{FF2B5EF4-FFF2-40B4-BE49-F238E27FC236}">
                <a16:creationId xmlns="" xmlns:a16="http://schemas.microsoft.com/office/drawing/2014/main" id="{31905020-B6C0-C34A-9312-4D9E9B8D253F}"/>
              </a:ext>
            </a:extLst>
          </p:cNvPr>
          <p:cNvCxnSpPr>
            <a:cxnSpLocks noChangeShapeType="1"/>
            <a:stCxn id="5" idx="4"/>
            <a:endCxn id="21" idx="0"/>
          </p:cNvCxnSpPr>
          <p:nvPr/>
        </p:nvCxnSpPr>
        <p:spPr bwMode="auto">
          <a:xfrm rot="5400000">
            <a:off x="1428750" y="4400550"/>
            <a:ext cx="838200" cy="2667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0" name="直線矢印コネクタ 39">
            <a:extLst>
              <a:ext uri="{FF2B5EF4-FFF2-40B4-BE49-F238E27FC236}">
                <a16:creationId xmlns="" xmlns:a16="http://schemas.microsoft.com/office/drawing/2014/main" id="{0EE0C09D-59C2-C847-8F13-A7F9A00F3CCD}"/>
              </a:ext>
            </a:extLst>
          </p:cNvPr>
          <p:cNvCxnSpPr>
            <a:cxnSpLocks noChangeShapeType="1"/>
            <a:stCxn id="5" idx="5"/>
            <a:endCxn id="23" idx="0"/>
          </p:cNvCxnSpPr>
          <p:nvPr/>
        </p:nvCxnSpPr>
        <p:spPr bwMode="auto">
          <a:xfrm rot="16200000" flipH="1">
            <a:off x="2143126" y="4391025"/>
            <a:ext cx="938212" cy="18573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2" name="直線矢印コネクタ 41">
            <a:extLst>
              <a:ext uri="{FF2B5EF4-FFF2-40B4-BE49-F238E27FC236}">
                <a16:creationId xmlns="" xmlns:a16="http://schemas.microsoft.com/office/drawing/2014/main" id="{5462A652-1F93-1F4F-B897-905D22F95382}"/>
              </a:ext>
            </a:extLst>
          </p:cNvPr>
          <p:cNvCxnSpPr>
            <a:cxnSpLocks noChangeShapeType="1"/>
            <a:stCxn id="8" idx="4"/>
            <a:endCxn id="24" idx="0"/>
          </p:cNvCxnSpPr>
          <p:nvPr/>
        </p:nvCxnSpPr>
        <p:spPr bwMode="auto">
          <a:xfrm rot="5400000">
            <a:off x="4171950" y="4476750"/>
            <a:ext cx="838200" cy="1143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4" name="直線矢印コネクタ 43">
            <a:extLst>
              <a:ext uri="{FF2B5EF4-FFF2-40B4-BE49-F238E27FC236}">
                <a16:creationId xmlns="" xmlns:a16="http://schemas.microsoft.com/office/drawing/2014/main" id="{8D17A6AF-99FA-9348-96CE-319408930FDB}"/>
              </a:ext>
            </a:extLst>
          </p:cNvPr>
          <p:cNvCxnSpPr>
            <a:cxnSpLocks noChangeShapeType="1"/>
            <a:stCxn id="8" idx="3"/>
            <a:endCxn id="22" idx="0"/>
          </p:cNvCxnSpPr>
          <p:nvPr/>
        </p:nvCxnSpPr>
        <p:spPr bwMode="auto">
          <a:xfrm rot="5400000">
            <a:off x="3395663" y="4238625"/>
            <a:ext cx="938212" cy="49053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6" name="直線矢印コネクタ 45">
            <a:extLst>
              <a:ext uri="{FF2B5EF4-FFF2-40B4-BE49-F238E27FC236}">
                <a16:creationId xmlns="" xmlns:a16="http://schemas.microsoft.com/office/drawing/2014/main" id="{2CFC89E5-1CA5-BA43-8CEB-7D3E32A8852E}"/>
              </a:ext>
            </a:extLst>
          </p:cNvPr>
          <p:cNvCxnSpPr>
            <a:cxnSpLocks noChangeShapeType="1"/>
            <a:stCxn id="8" idx="5"/>
            <a:endCxn id="25" idx="0"/>
          </p:cNvCxnSpPr>
          <p:nvPr/>
        </p:nvCxnSpPr>
        <p:spPr bwMode="auto">
          <a:xfrm rot="16200000" flipH="1">
            <a:off x="4848226" y="4352925"/>
            <a:ext cx="938212" cy="26193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8" name="直線矢印コネクタ 47">
            <a:extLst>
              <a:ext uri="{FF2B5EF4-FFF2-40B4-BE49-F238E27FC236}">
                <a16:creationId xmlns="" xmlns:a16="http://schemas.microsoft.com/office/drawing/2014/main" id="{2793F6B1-EBD3-414D-B8AD-2FA453908CD4}"/>
              </a:ext>
            </a:extLst>
          </p:cNvPr>
          <p:cNvCxnSpPr>
            <a:cxnSpLocks noChangeShapeType="1"/>
            <a:stCxn id="7" idx="4"/>
            <a:endCxn id="18" idx="0"/>
          </p:cNvCxnSpPr>
          <p:nvPr/>
        </p:nvCxnSpPr>
        <p:spPr bwMode="auto">
          <a:xfrm rot="16200000" flipH="1">
            <a:off x="6838950" y="4438650"/>
            <a:ext cx="838200" cy="1905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0" name="直線矢印コネクタ 49">
            <a:extLst>
              <a:ext uri="{FF2B5EF4-FFF2-40B4-BE49-F238E27FC236}">
                <a16:creationId xmlns="" xmlns:a16="http://schemas.microsoft.com/office/drawing/2014/main" id="{F2A3205F-F7F9-9944-9E1A-50C37241D326}"/>
              </a:ext>
            </a:extLst>
          </p:cNvPr>
          <p:cNvCxnSpPr>
            <a:cxnSpLocks noChangeShapeType="1"/>
            <a:stCxn id="7" idx="3"/>
            <a:endCxn id="17" idx="0"/>
          </p:cNvCxnSpPr>
          <p:nvPr/>
        </p:nvCxnSpPr>
        <p:spPr bwMode="auto">
          <a:xfrm rot="5400000">
            <a:off x="6062663" y="4391025"/>
            <a:ext cx="938212" cy="18573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 name="直線矢印コネクタ 51">
            <a:extLst>
              <a:ext uri="{FF2B5EF4-FFF2-40B4-BE49-F238E27FC236}">
                <a16:creationId xmlns="" xmlns:a16="http://schemas.microsoft.com/office/drawing/2014/main" id="{CF4D07A7-CF86-5E47-A924-796B8D10B651}"/>
              </a:ext>
            </a:extLst>
          </p:cNvPr>
          <p:cNvCxnSpPr>
            <a:cxnSpLocks noChangeShapeType="1"/>
            <a:stCxn id="7" idx="5"/>
            <a:endCxn id="19" idx="0"/>
          </p:cNvCxnSpPr>
          <p:nvPr/>
        </p:nvCxnSpPr>
        <p:spPr bwMode="auto">
          <a:xfrm rot="16200000" flipH="1">
            <a:off x="7515226" y="4200525"/>
            <a:ext cx="938212" cy="56673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21531" name="テキスト ボックス 1">
            <a:extLst>
              <a:ext uri="{FF2B5EF4-FFF2-40B4-BE49-F238E27FC236}">
                <a16:creationId xmlns="" xmlns:a16="http://schemas.microsoft.com/office/drawing/2014/main" id="{1AFDBC1F-F772-CA4E-811F-C4728C98EDCF}"/>
              </a:ext>
            </a:extLst>
          </p:cNvPr>
          <p:cNvSpPr txBox="1">
            <a:spLocks noChangeArrowheads="1"/>
          </p:cNvSpPr>
          <p:nvPr/>
        </p:nvSpPr>
        <p:spPr bwMode="auto">
          <a:xfrm>
            <a:off x="114300" y="1023938"/>
            <a:ext cx="1600200" cy="20621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ja-JP">
              <a:latin typeface="Times" pitchFamily="2" charset="0"/>
              <a:ea typeface="Osaka" panose="020B0600000000000000" pitchFamily="34" charset="-128"/>
            </a:endParaRPr>
          </a:p>
          <a:p>
            <a:pPr>
              <a:spcBef>
                <a:spcPct val="0"/>
              </a:spcBef>
              <a:buClrTx/>
              <a:buSzTx/>
              <a:buFontTx/>
              <a:buNone/>
            </a:pPr>
            <a:r>
              <a:rPr lang="ja-JP" altLang="en-US">
                <a:latin typeface="Times" pitchFamily="2" charset="0"/>
                <a:ea typeface="Osaka" panose="020B0600000000000000" pitchFamily="34" charset="-128"/>
              </a:rPr>
              <a:t>図</a:t>
            </a:r>
            <a:r>
              <a:rPr lang="en-US" altLang="ja-JP">
                <a:latin typeface="Times" pitchFamily="2" charset="0"/>
                <a:ea typeface="Osaka" panose="020B0600000000000000" pitchFamily="34" charset="-128"/>
              </a:rPr>
              <a:t>①</a:t>
            </a:r>
          </a:p>
          <a:p>
            <a:pPr>
              <a:spcBef>
                <a:spcPct val="0"/>
              </a:spcBef>
              <a:buClrTx/>
              <a:buSzTx/>
              <a:buFontTx/>
              <a:buNone/>
            </a:pPr>
            <a:endParaRPr lang="en-US" altLang="ja-JP">
              <a:latin typeface="Times" pitchFamily="2" charset="0"/>
              <a:ea typeface="Osaka" panose="020B0600000000000000" pitchFamily="34" charset="-128"/>
            </a:endParaRPr>
          </a:p>
          <a:p>
            <a:pPr>
              <a:spcBef>
                <a:spcPct val="0"/>
              </a:spcBef>
              <a:buClrTx/>
              <a:buSzTx/>
              <a:buFontTx/>
              <a:buNone/>
            </a:pPr>
            <a:endParaRPr lang="ja-JP" altLang="en-US">
              <a:latin typeface="Times" pitchFamily="2" charset="0"/>
              <a:ea typeface="Osaka" panose="020B0600000000000000" pitchFamily="34"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dissolve">
                                      <p:cBhvr>
                                        <p:cTn id="7" dur="500"/>
                                        <p:tgtEl>
                                          <p:spTgt spid="29"/>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500"/>
                                        <p:tgtEl>
                                          <p:spTgt spid="8"/>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dissolve">
                                      <p:cBhvr>
                                        <p:cTn id="15" dur="500"/>
                                        <p:tgtEl>
                                          <p:spTgt spid="34"/>
                                        </p:tgtEl>
                                      </p:cBhvr>
                                    </p:animEffect>
                                  </p:childTnLst>
                                </p:cTn>
                              </p:par>
                            </p:childTnLst>
                          </p:cTn>
                        </p:par>
                        <p:par>
                          <p:cTn id="16" fill="hold" nodeType="afterGroup">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dissolve">
                                      <p:cBhvr>
                                        <p:cTn id="19" dur="500"/>
                                        <p:tgtEl>
                                          <p:spTgt spid="5"/>
                                        </p:tgtEl>
                                      </p:cBhvr>
                                    </p:animEffect>
                                  </p:childTnLst>
                                </p:cTn>
                              </p:par>
                            </p:childTnLst>
                          </p:cTn>
                        </p:par>
                        <p:par>
                          <p:cTn id="20" fill="hold" nodeType="afterGroup">
                            <p:stCondLst>
                              <p:cond delay="2000"/>
                            </p:stCondLst>
                            <p:childTnLst>
                              <p:par>
                                <p:cTn id="21" presetID="9" presetClass="entr" presetSubtype="0" fill="hold"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dissolve">
                                      <p:cBhvr>
                                        <p:cTn id="23" dur="500"/>
                                        <p:tgtEl>
                                          <p:spTgt spid="32"/>
                                        </p:tgtEl>
                                      </p:cBhvr>
                                    </p:animEffect>
                                  </p:childTnLst>
                                </p:cTn>
                              </p:par>
                            </p:childTnLst>
                          </p:cTn>
                        </p:par>
                        <p:par>
                          <p:cTn id="24" fill="hold" nodeType="afterGroup">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dissolve">
                                      <p:cBhvr>
                                        <p:cTn id="32" dur="500"/>
                                        <p:tgtEl>
                                          <p:spTgt spid="36"/>
                                        </p:tgtEl>
                                      </p:cBhvr>
                                    </p:animEffect>
                                  </p:childTnLst>
                                </p:cTn>
                              </p:par>
                            </p:childTnLst>
                          </p:cTn>
                        </p:par>
                        <p:par>
                          <p:cTn id="33" fill="hold" nodeType="afterGroup">
                            <p:stCondLst>
                              <p:cond delay="500"/>
                            </p:stCondLst>
                            <p:childTnLst>
                              <p:par>
                                <p:cTn id="34" presetID="9" presetClass="entr" presetSubtype="0" fill="hold" grpId="0"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dissolve">
                                      <p:cBhvr>
                                        <p:cTn id="36" dur="500"/>
                                        <p:tgtEl>
                                          <p:spTgt spid="20"/>
                                        </p:tgtEl>
                                      </p:cBhvr>
                                    </p:animEffect>
                                  </p:childTnLst>
                                </p:cTn>
                              </p:par>
                            </p:childTnLst>
                          </p:cTn>
                        </p:par>
                        <p:par>
                          <p:cTn id="37" fill="hold" nodeType="afterGroup">
                            <p:stCondLst>
                              <p:cond delay="1000"/>
                            </p:stCondLst>
                            <p:childTnLst>
                              <p:par>
                                <p:cTn id="38" presetID="9" presetClass="entr" presetSubtype="0" fill="hold" nodeType="afterEffect">
                                  <p:stCondLst>
                                    <p:cond delay="0"/>
                                  </p:stCondLst>
                                  <p:childTnLst>
                                    <p:set>
                                      <p:cBhvr>
                                        <p:cTn id="39" dur="1" fill="hold">
                                          <p:stCondLst>
                                            <p:cond delay="0"/>
                                          </p:stCondLst>
                                        </p:cTn>
                                        <p:tgtEl>
                                          <p:spTgt spid="38"/>
                                        </p:tgtEl>
                                        <p:attrNameLst>
                                          <p:attrName>style.visibility</p:attrName>
                                        </p:attrNameLst>
                                      </p:cBhvr>
                                      <p:to>
                                        <p:strVal val="visible"/>
                                      </p:to>
                                    </p:set>
                                    <p:animEffect transition="in" filter="dissolve">
                                      <p:cBhvr>
                                        <p:cTn id="40" dur="500"/>
                                        <p:tgtEl>
                                          <p:spTgt spid="38"/>
                                        </p:tgtEl>
                                      </p:cBhvr>
                                    </p:animEffect>
                                  </p:childTnLst>
                                </p:cTn>
                              </p:par>
                            </p:childTnLst>
                          </p:cTn>
                        </p:par>
                        <p:par>
                          <p:cTn id="41" fill="hold" nodeType="afterGroup">
                            <p:stCondLst>
                              <p:cond delay="1500"/>
                            </p:stCondLst>
                            <p:childTnLst>
                              <p:par>
                                <p:cTn id="42" presetID="9" presetClass="entr" presetSubtype="0" fill="hold" grpId="0" nodeType="after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dissolve">
                                      <p:cBhvr>
                                        <p:cTn id="44" dur="500"/>
                                        <p:tgtEl>
                                          <p:spTgt spid="21"/>
                                        </p:tgtEl>
                                      </p:cBhvr>
                                    </p:animEffect>
                                  </p:childTnLst>
                                </p:cTn>
                              </p:par>
                            </p:childTnLst>
                          </p:cTn>
                        </p:par>
                        <p:par>
                          <p:cTn id="45" fill="hold" nodeType="afterGroup">
                            <p:stCondLst>
                              <p:cond delay="2000"/>
                            </p:stCondLst>
                            <p:childTnLst>
                              <p:par>
                                <p:cTn id="46" presetID="9" presetClass="entr" presetSubtype="0" fill="hold" nodeType="after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dissolve">
                                      <p:cBhvr>
                                        <p:cTn id="48" dur="500"/>
                                        <p:tgtEl>
                                          <p:spTgt spid="40"/>
                                        </p:tgtEl>
                                      </p:cBhvr>
                                    </p:animEffect>
                                  </p:childTnLst>
                                </p:cTn>
                              </p:par>
                            </p:childTnLst>
                          </p:cTn>
                        </p:par>
                        <p:par>
                          <p:cTn id="49" fill="hold" nodeType="afterGroup">
                            <p:stCondLst>
                              <p:cond delay="2500"/>
                            </p:stCondLst>
                            <p:childTnLst>
                              <p:par>
                                <p:cTn id="50" presetID="9" presetClass="entr" presetSubtype="0" fill="hold" grpId="0"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dissolve">
                                      <p:cBhvr>
                                        <p:cTn id="52" dur="500"/>
                                        <p:tgtEl>
                                          <p:spTgt spid="23"/>
                                        </p:tgtEl>
                                      </p:cBhvr>
                                    </p:animEffect>
                                  </p:childTnLst>
                                </p:cTn>
                              </p:par>
                            </p:childTnLst>
                          </p:cTn>
                        </p:par>
                        <p:par>
                          <p:cTn id="53" fill="hold" nodeType="afterGroup">
                            <p:stCondLst>
                              <p:cond delay="3000"/>
                            </p:stCondLst>
                            <p:childTnLst>
                              <p:par>
                                <p:cTn id="54" presetID="9" presetClass="entr" presetSubtype="0" fill="hold" nodeType="after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dissolve">
                                      <p:cBhvr>
                                        <p:cTn id="56" dur="500"/>
                                        <p:tgtEl>
                                          <p:spTgt spid="44"/>
                                        </p:tgtEl>
                                      </p:cBhvr>
                                    </p:animEffect>
                                  </p:childTnLst>
                                </p:cTn>
                              </p:par>
                            </p:childTnLst>
                          </p:cTn>
                        </p:par>
                        <p:par>
                          <p:cTn id="57" fill="hold" nodeType="afterGroup">
                            <p:stCondLst>
                              <p:cond delay="3500"/>
                            </p:stCondLst>
                            <p:childTnLst>
                              <p:par>
                                <p:cTn id="58" presetID="9" presetClass="entr" presetSubtype="0" fill="hold" grpId="0" nodeType="after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dissolve">
                                      <p:cBhvr>
                                        <p:cTn id="60" dur="500"/>
                                        <p:tgtEl>
                                          <p:spTgt spid="22"/>
                                        </p:tgtEl>
                                      </p:cBhvr>
                                    </p:animEffect>
                                  </p:childTnLst>
                                </p:cTn>
                              </p:par>
                            </p:childTnLst>
                          </p:cTn>
                        </p:par>
                        <p:par>
                          <p:cTn id="61" fill="hold" nodeType="afterGroup">
                            <p:stCondLst>
                              <p:cond delay="4000"/>
                            </p:stCondLst>
                            <p:childTnLst>
                              <p:par>
                                <p:cTn id="62" presetID="9" presetClass="entr" presetSubtype="0" fill="hold" nodeType="afterEffect">
                                  <p:stCondLst>
                                    <p:cond delay="0"/>
                                  </p:stCondLst>
                                  <p:childTnLst>
                                    <p:set>
                                      <p:cBhvr>
                                        <p:cTn id="63" dur="1" fill="hold">
                                          <p:stCondLst>
                                            <p:cond delay="0"/>
                                          </p:stCondLst>
                                        </p:cTn>
                                        <p:tgtEl>
                                          <p:spTgt spid="42"/>
                                        </p:tgtEl>
                                        <p:attrNameLst>
                                          <p:attrName>style.visibility</p:attrName>
                                        </p:attrNameLst>
                                      </p:cBhvr>
                                      <p:to>
                                        <p:strVal val="visible"/>
                                      </p:to>
                                    </p:set>
                                    <p:animEffect transition="in" filter="dissolve">
                                      <p:cBhvr>
                                        <p:cTn id="64" dur="500"/>
                                        <p:tgtEl>
                                          <p:spTgt spid="42"/>
                                        </p:tgtEl>
                                      </p:cBhvr>
                                    </p:animEffect>
                                  </p:childTnLst>
                                </p:cTn>
                              </p:par>
                            </p:childTnLst>
                          </p:cTn>
                        </p:par>
                        <p:par>
                          <p:cTn id="65" fill="hold" nodeType="afterGroup">
                            <p:stCondLst>
                              <p:cond delay="4500"/>
                            </p:stCondLst>
                            <p:childTnLst>
                              <p:par>
                                <p:cTn id="66" presetID="9" presetClass="entr" presetSubtype="0" fill="hold" grpId="0" nodeType="afterEffect">
                                  <p:stCondLst>
                                    <p:cond delay="0"/>
                                  </p:stCondLst>
                                  <p:childTnLst>
                                    <p:set>
                                      <p:cBhvr>
                                        <p:cTn id="67" dur="1" fill="hold">
                                          <p:stCondLst>
                                            <p:cond delay="0"/>
                                          </p:stCondLst>
                                        </p:cTn>
                                        <p:tgtEl>
                                          <p:spTgt spid="24"/>
                                        </p:tgtEl>
                                        <p:attrNameLst>
                                          <p:attrName>style.visibility</p:attrName>
                                        </p:attrNameLst>
                                      </p:cBhvr>
                                      <p:to>
                                        <p:strVal val="visible"/>
                                      </p:to>
                                    </p:set>
                                    <p:animEffect transition="in" filter="dissolve">
                                      <p:cBhvr>
                                        <p:cTn id="68" dur="500"/>
                                        <p:tgtEl>
                                          <p:spTgt spid="24"/>
                                        </p:tgtEl>
                                      </p:cBhvr>
                                    </p:animEffect>
                                  </p:childTnLst>
                                </p:cTn>
                              </p:par>
                            </p:childTnLst>
                          </p:cTn>
                        </p:par>
                        <p:par>
                          <p:cTn id="69" fill="hold" nodeType="afterGroup">
                            <p:stCondLst>
                              <p:cond delay="5000"/>
                            </p:stCondLst>
                            <p:childTnLst>
                              <p:par>
                                <p:cTn id="70" presetID="9" presetClass="entr" presetSubtype="0" fill="hold" nodeType="afterEffect">
                                  <p:stCondLst>
                                    <p:cond delay="0"/>
                                  </p:stCondLst>
                                  <p:childTnLst>
                                    <p:set>
                                      <p:cBhvr>
                                        <p:cTn id="71" dur="1" fill="hold">
                                          <p:stCondLst>
                                            <p:cond delay="0"/>
                                          </p:stCondLst>
                                        </p:cTn>
                                        <p:tgtEl>
                                          <p:spTgt spid="46"/>
                                        </p:tgtEl>
                                        <p:attrNameLst>
                                          <p:attrName>style.visibility</p:attrName>
                                        </p:attrNameLst>
                                      </p:cBhvr>
                                      <p:to>
                                        <p:strVal val="visible"/>
                                      </p:to>
                                    </p:set>
                                    <p:animEffect transition="in" filter="dissolve">
                                      <p:cBhvr>
                                        <p:cTn id="72" dur="500"/>
                                        <p:tgtEl>
                                          <p:spTgt spid="46"/>
                                        </p:tgtEl>
                                      </p:cBhvr>
                                    </p:animEffect>
                                  </p:childTnLst>
                                </p:cTn>
                              </p:par>
                            </p:childTnLst>
                          </p:cTn>
                        </p:par>
                        <p:par>
                          <p:cTn id="73" fill="hold" nodeType="afterGroup">
                            <p:stCondLst>
                              <p:cond delay="5500"/>
                            </p:stCondLst>
                            <p:childTnLst>
                              <p:par>
                                <p:cTn id="74" presetID="9" presetClass="entr" presetSubtype="0" fill="hold" grpId="0" nodeType="after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dissolve">
                                      <p:cBhvr>
                                        <p:cTn id="76" dur="500"/>
                                        <p:tgtEl>
                                          <p:spTgt spid="25"/>
                                        </p:tgtEl>
                                      </p:cBhvr>
                                    </p:animEffect>
                                  </p:childTnLst>
                                </p:cTn>
                              </p:par>
                            </p:childTnLst>
                          </p:cTn>
                        </p:par>
                        <p:par>
                          <p:cTn id="77" fill="hold" nodeType="afterGroup">
                            <p:stCondLst>
                              <p:cond delay="6000"/>
                            </p:stCondLst>
                            <p:childTnLst>
                              <p:par>
                                <p:cTn id="78" presetID="9" presetClass="entr" presetSubtype="0" fill="hold" nodeType="afterEffect">
                                  <p:stCondLst>
                                    <p:cond delay="0"/>
                                  </p:stCondLst>
                                  <p:childTnLst>
                                    <p:set>
                                      <p:cBhvr>
                                        <p:cTn id="79" dur="1" fill="hold">
                                          <p:stCondLst>
                                            <p:cond delay="0"/>
                                          </p:stCondLst>
                                        </p:cTn>
                                        <p:tgtEl>
                                          <p:spTgt spid="50"/>
                                        </p:tgtEl>
                                        <p:attrNameLst>
                                          <p:attrName>style.visibility</p:attrName>
                                        </p:attrNameLst>
                                      </p:cBhvr>
                                      <p:to>
                                        <p:strVal val="visible"/>
                                      </p:to>
                                    </p:set>
                                    <p:animEffect transition="in" filter="dissolve">
                                      <p:cBhvr>
                                        <p:cTn id="80" dur="500"/>
                                        <p:tgtEl>
                                          <p:spTgt spid="50"/>
                                        </p:tgtEl>
                                      </p:cBhvr>
                                    </p:animEffect>
                                  </p:childTnLst>
                                </p:cTn>
                              </p:par>
                            </p:childTnLst>
                          </p:cTn>
                        </p:par>
                        <p:par>
                          <p:cTn id="81" fill="hold" nodeType="afterGroup">
                            <p:stCondLst>
                              <p:cond delay="6500"/>
                            </p:stCondLst>
                            <p:childTnLst>
                              <p:par>
                                <p:cTn id="82" presetID="9" presetClass="entr" presetSubtype="0" fill="hold" grpId="0" nodeType="afterEffect">
                                  <p:stCondLst>
                                    <p:cond delay="0"/>
                                  </p:stCondLst>
                                  <p:childTnLst>
                                    <p:set>
                                      <p:cBhvr>
                                        <p:cTn id="83" dur="1" fill="hold">
                                          <p:stCondLst>
                                            <p:cond delay="0"/>
                                          </p:stCondLst>
                                        </p:cTn>
                                        <p:tgtEl>
                                          <p:spTgt spid="17"/>
                                        </p:tgtEl>
                                        <p:attrNameLst>
                                          <p:attrName>style.visibility</p:attrName>
                                        </p:attrNameLst>
                                      </p:cBhvr>
                                      <p:to>
                                        <p:strVal val="visible"/>
                                      </p:to>
                                    </p:set>
                                    <p:animEffect transition="in" filter="dissolve">
                                      <p:cBhvr>
                                        <p:cTn id="84" dur="500"/>
                                        <p:tgtEl>
                                          <p:spTgt spid="17"/>
                                        </p:tgtEl>
                                      </p:cBhvr>
                                    </p:animEffect>
                                  </p:childTnLst>
                                </p:cTn>
                              </p:par>
                            </p:childTnLst>
                          </p:cTn>
                        </p:par>
                        <p:par>
                          <p:cTn id="85" fill="hold" nodeType="afterGroup">
                            <p:stCondLst>
                              <p:cond delay="7000"/>
                            </p:stCondLst>
                            <p:childTnLst>
                              <p:par>
                                <p:cTn id="86" presetID="9" presetClass="entr" presetSubtype="0" fill="hold" nodeType="afterEffect">
                                  <p:stCondLst>
                                    <p:cond delay="0"/>
                                  </p:stCondLst>
                                  <p:childTnLst>
                                    <p:set>
                                      <p:cBhvr>
                                        <p:cTn id="87" dur="1" fill="hold">
                                          <p:stCondLst>
                                            <p:cond delay="0"/>
                                          </p:stCondLst>
                                        </p:cTn>
                                        <p:tgtEl>
                                          <p:spTgt spid="48"/>
                                        </p:tgtEl>
                                        <p:attrNameLst>
                                          <p:attrName>style.visibility</p:attrName>
                                        </p:attrNameLst>
                                      </p:cBhvr>
                                      <p:to>
                                        <p:strVal val="visible"/>
                                      </p:to>
                                    </p:set>
                                    <p:animEffect transition="in" filter="dissolve">
                                      <p:cBhvr>
                                        <p:cTn id="88" dur="500"/>
                                        <p:tgtEl>
                                          <p:spTgt spid="48"/>
                                        </p:tgtEl>
                                      </p:cBhvr>
                                    </p:animEffect>
                                  </p:childTnLst>
                                </p:cTn>
                              </p:par>
                            </p:childTnLst>
                          </p:cTn>
                        </p:par>
                        <p:par>
                          <p:cTn id="89" fill="hold" nodeType="afterGroup">
                            <p:stCondLst>
                              <p:cond delay="7500"/>
                            </p:stCondLst>
                            <p:childTnLst>
                              <p:par>
                                <p:cTn id="90" presetID="9" presetClass="entr" presetSubtype="0" fill="hold" grpId="0" nodeType="afterEffect">
                                  <p:stCondLst>
                                    <p:cond delay="0"/>
                                  </p:stCondLst>
                                  <p:childTnLst>
                                    <p:set>
                                      <p:cBhvr>
                                        <p:cTn id="91" dur="1" fill="hold">
                                          <p:stCondLst>
                                            <p:cond delay="0"/>
                                          </p:stCondLst>
                                        </p:cTn>
                                        <p:tgtEl>
                                          <p:spTgt spid="18"/>
                                        </p:tgtEl>
                                        <p:attrNameLst>
                                          <p:attrName>style.visibility</p:attrName>
                                        </p:attrNameLst>
                                      </p:cBhvr>
                                      <p:to>
                                        <p:strVal val="visible"/>
                                      </p:to>
                                    </p:set>
                                    <p:animEffect transition="in" filter="dissolve">
                                      <p:cBhvr>
                                        <p:cTn id="92" dur="500"/>
                                        <p:tgtEl>
                                          <p:spTgt spid="18"/>
                                        </p:tgtEl>
                                      </p:cBhvr>
                                    </p:animEffect>
                                  </p:childTnLst>
                                </p:cTn>
                              </p:par>
                            </p:childTnLst>
                          </p:cTn>
                        </p:par>
                        <p:par>
                          <p:cTn id="93" fill="hold" nodeType="afterGroup">
                            <p:stCondLst>
                              <p:cond delay="8000"/>
                            </p:stCondLst>
                            <p:childTnLst>
                              <p:par>
                                <p:cTn id="94" presetID="9" presetClass="entr" presetSubtype="0" fill="hold" nodeType="afterEffect">
                                  <p:stCondLst>
                                    <p:cond delay="0"/>
                                  </p:stCondLst>
                                  <p:childTnLst>
                                    <p:set>
                                      <p:cBhvr>
                                        <p:cTn id="95" dur="1" fill="hold">
                                          <p:stCondLst>
                                            <p:cond delay="0"/>
                                          </p:stCondLst>
                                        </p:cTn>
                                        <p:tgtEl>
                                          <p:spTgt spid="52"/>
                                        </p:tgtEl>
                                        <p:attrNameLst>
                                          <p:attrName>style.visibility</p:attrName>
                                        </p:attrNameLst>
                                      </p:cBhvr>
                                      <p:to>
                                        <p:strVal val="visible"/>
                                      </p:to>
                                    </p:set>
                                    <p:animEffect transition="in" filter="dissolve">
                                      <p:cBhvr>
                                        <p:cTn id="96" dur="500"/>
                                        <p:tgtEl>
                                          <p:spTgt spid="52"/>
                                        </p:tgtEl>
                                      </p:cBhvr>
                                    </p:animEffect>
                                  </p:childTnLst>
                                </p:cTn>
                              </p:par>
                            </p:childTnLst>
                          </p:cTn>
                        </p:par>
                        <p:par>
                          <p:cTn id="97" fill="hold" nodeType="afterGroup">
                            <p:stCondLst>
                              <p:cond delay="8500"/>
                            </p:stCondLst>
                            <p:childTnLst>
                              <p:par>
                                <p:cTn id="98" presetID="9" presetClass="entr" presetSubtype="0" fill="hold" grpId="0" nodeType="afterEffect">
                                  <p:stCondLst>
                                    <p:cond delay="0"/>
                                  </p:stCondLst>
                                  <p:childTnLst>
                                    <p:set>
                                      <p:cBhvr>
                                        <p:cTn id="99" dur="1" fill="hold">
                                          <p:stCondLst>
                                            <p:cond delay="0"/>
                                          </p:stCondLst>
                                        </p:cTn>
                                        <p:tgtEl>
                                          <p:spTgt spid="19"/>
                                        </p:tgtEl>
                                        <p:attrNameLst>
                                          <p:attrName>style.visibility</p:attrName>
                                        </p:attrNameLst>
                                      </p:cBhvr>
                                      <p:to>
                                        <p:strVal val="visible"/>
                                      </p:to>
                                    </p:set>
                                    <p:animEffect transition="in" filter="dissolve">
                                      <p:cBhvr>
                                        <p:cTn id="10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 xmlns:a16="http://schemas.microsoft.com/office/drawing/2014/main" id="{47E2EFFA-C76B-494E-85D8-976784489C63}"/>
              </a:ext>
            </a:extLst>
          </p:cNvPr>
          <p:cNvSpPr>
            <a:spLocks noGrp="1" noChangeArrowheads="1"/>
          </p:cNvSpPr>
          <p:nvPr>
            <p:ph type="title"/>
          </p:nvPr>
        </p:nvSpPr>
        <p:spPr>
          <a:xfrm>
            <a:off x="914400" y="685800"/>
            <a:ext cx="7793038" cy="769938"/>
          </a:xfrm>
        </p:spPr>
        <p:txBody>
          <a:bodyPr>
            <a:normAutofit/>
          </a:bodyPr>
          <a:lstStyle/>
          <a:p>
            <a:pPr algn="ctr" eaLnBrk="1" hangingPunct="1"/>
            <a:r>
              <a:rPr kumimoji="0" lang="ja-JP" altLang="en-US" b="1">
                <a:solidFill>
                  <a:schemeClr val="tx1"/>
                </a:solidFill>
                <a:latin typeface="+mj-ea"/>
              </a:rPr>
              <a:t>社会の高度化・複雑化</a:t>
            </a:r>
          </a:p>
        </p:txBody>
      </p:sp>
      <p:sp>
        <p:nvSpPr>
          <p:cNvPr id="23554" name="円/楕円 3">
            <a:extLst>
              <a:ext uri="{FF2B5EF4-FFF2-40B4-BE49-F238E27FC236}">
                <a16:creationId xmlns="" xmlns:a16="http://schemas.microsoft.com/office/drawing/2014/main" id="{4F5A2D7B-C86B-5845-88D8-4D00C9819B90}"/>
              </a:ext>
            </a:extLst>
          </p:cNvPr>
          <p:cNvSpPr>
            <a:spLocks noChangeArrowheads="1"/>
          </p:cNvSpPr>
          <p:nvPr/>
        </p:nvSpPr>
        <p:spPr bwMode="auto">
          <a:xfrm>
            <a:off x="2667000" y="2209800"/>
            <a:ext cx="3886200" cy="609600"/>
          </a:xfrm>
          <a:prstGeom prst="ellipse">
            <a:avLst/>
          </a:prstGeom>
          <a:gradFill rotWithShape="1">
            <a:gsLst>
              <a:gs pos="0">
                <a:srgbClr val="3366FF"/>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憲法</a:t>
            </a:r>
          </a:p>
        </p:txBody>
      </p:sp>
      <p:sp>
        <p:nvSpPr>
          <p:cNvPr id="23555" name="円/楕円 4">
            <a:extLst>
              <a:ext uri="{FF2B5EF4-FFF2-40B4-BE49-F238E27FC236}">
                <a16:creationId xmlns="" xmlns:a16="http://schemas.microsoft.com/office/drawing/2014/main" id="{C034AF81-A633-984E-B3A5-F44F191F0E65}"/>
              </a:ext>
            </a:extLst>
          </p:cNvPr>
          <p:cNvSpPr>
            <a:spLocks noChangeArrowheads="1"/>
          </p:cNvSpPr>
          <p:nvPr/>
        </p:nvSpPr>
        <p:spPr bwMode="auto">
          <a:xfrm>
            <a:off x="1219200" y="3429000"/>
            <a:ext cx="1524000" cy="6858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法律</a:t>
            </a:r>
          </a:p>
        </p:txBody>
      </p:sp>
      <p:sp>
        <p:nvSpPr>
          <p:cNvPr id="23556" name="円/楕円 6">
            <a:extLst>
              <a:ext uri="{FF2B5EF4-FFF2-40B4-BE49-F238E27FC236}">
                <a16:creationId xmlns="" xmlns:a16="http://schemas.microsoft.com/office/drawing/2014/main" id="{7A34A187-792F-F049-972E-77D0A17E9BEE}"/>
              </a:ext>
            </a:extLst>
          </p:cNvPr>
          <p:cNvSpPr>
            <a:spLocks noChangeArrowheads="1"/>
          </p:cNvSpPr>
          <p:nvPr/>
        </p:nvSpPr>
        <p:spPr bwMode="auto">
          <a:xfrm>
            <a:off x="6400800" y="3429000"/>
            <a:ext cx="1524000" cy="6858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法律</a:t>
            </a:r>
          </a:p>
        </p:txBody>
      </p:sp>
      <p:sp>
        <p:nvSpPr>
          <p:cNvPr id="23557" name="円/楕円 7">
            <a:extLst>
              <a:ext uri="{FF2B5EF4-FFF2-40B4-BE49-F238E27FC236}">
                <a16:creationId xmlns="" xmlns:a16="http://schemas.microsoft.com/office/drawing/2014/main" id="{146653BC-CFA0-3D4C-B972-5843E2F0BF56}"/>
              </a:ext>
            </a:extLst>
          </p:cNvPr>
          <p:cNvSpPr>
            <a:spLocks noChangeArrowheads="1"/>
          </p:cNvSpPr>
          <p:nvPr/>
        </p:nvSpPr>
        <p:spPr bwMode="auto">
          <a:xfrm>
            <a:off x="3886200" y="3429000"/>
            <a:ext cx="1524000" cy="6858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法律</a:t>
            </a:r>
          </a:p>
        </p:txBody>
      </p:sp>
      <p:sp>
        <p:nvSpPr>
          <p:cNvPr id="23558" name="円/楕円 16">
            <a:extLst>
              <a:ext uri="{FF2B5EF4-FFF2-40B4-BE49-F238E27FC236}">
                <a16:creationId xmlns="" xmlns:a16="http://schemas.microsoft.com/office/drawing/2014/main" id="{1F6E885D-7E0B-A149-94FB-4FA999D22256}"/>
              </a:ext>
            </a:extLst>
          </p:cNvPr>
          <p:cNvSpPr>
            <a:spLocks noChangeArrowheads="1"/>
          </p:cNvSpPr>
          <p:nvPr/>
        </p:nvSpPr>
        <p:spPr bwMode="auto">
          <a:xfrm>
            <a:off x="60198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23559" name="円/楕円 17">
            <a:extLst>
              <a:ext uri="{FF2B5EF4-FFF2-40B4-BE49-F238E27FC236}">
                <a16:creationId xmlns="" xmlns:a16="http://schemas.microsoft.com/office/drawing/2014/main" id="{54C78E3A-FADF-774E-A45E-7B28C0DD82FD}"/>
              </a:ext>
            </a:extLst>
          </p:cNvPr>
          <p:cNvSpPr>
            <a:spLocks noChangeArrowheads="1"/>
          </p:cNvSpPr>
          <p:nvPr/>
        </p:nvSpPr>
        <p:spPr bwMode="auto">
          <a:xfrm>
            <a:off x="69342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23560" name="円/楕円 18">
            <a:extLst>
              <a:ext uri="{FF2B5EF4-FFF2-40B4-BE49-F238E27FC236}">
                <a16:creationId xmlns="" xmlns:a16="http://schemas.microsoft.com/office/drawing/2014/main" id="{F8F0557D-36A2-864E-A357-3375F7409B11}"/>
              </a:ext>
            </a:extLst>
          </p:cNvPr>
          <p:cNvSpPr>
            <a:spLocks noChangeArrowheads="1"/>
          </p:cNvSpPr>
          <p:nvPr/>
        </p:nvSpPr>
        <p:spPr bwMode="auto">
          <a:xfrm>
            <a:off x="78486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23561" name="円/楕円 19">
            <a:extLst>
              <a:ext uri="{FF2B5EF4-FFF2-40B4-BE49-F238E27FC236}">
                <a16:creationId xmlns="" xmlns:a16="http://schemas.microsoft.com/office/drawing/2014/main" id="{7904A680-1842-BE46-9103-F6AC1AEFC520}"/>
              </a:ext>
            </a:extLst>
          </p:cNvPr>
          <p:cNvSpPr>
            <a:spLocks noChangeArrowheads="1"/>
          </p:cNvSpPr>
          <p:nvPr/>
        </p:nvSpPr>
        <p:spPr bwMode="auto">
          <a:xfrm>
            <a:off x="3810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23562" name="円/楕円 20">
            <a:extLst>
              <a:ext uri="{FF2B5EF4-FFF2-40B4-BE49-F238E27FC236}">
                <a16:creationId xmlns="" xmlns:a16="http://schemas.microsoft.com/office/drawing/2014/main" id="{4D80D38C-FA2A-7E4C-8A40-D614F9876531}"/>
              </a:ext>
            </a:extLst>
          </p:cNvPr>
          <p:cNvSpPr>
            <a:spLocks noChangeArrowheads="1"/>
          </p:cNvSpPr>
          <p:nvPr/>
        </p:nvSpPr>
        <p:spPr bwMode="auto">
          <a:xfrm>
            <a:off x="12954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23563" name="円/楕円 21">
            <a:extLst>
              <a:ext uri="{FF2B5EF4-FFF2-40B4-BE49-F238E27FC236}">
                <a16:creationId xmlns="" xmlns:a16="http://schemas.microsoft.com/office/drawing/2014/main" id="{AF230933-0D58-3A49-B3A0-32DB16EB0F71}"/>
              </a:ext>
            </a:extLst>
          </p:cNvPr>
          <p:cNvSpPr>
            <a:spLocks noChangeArrowheads="1"/>
          </p:cNvSpPr>
          <p:nvPr/>
        </p:nvSpPr>
        <p:spPr bwMode="auto">
          <a:xfrm>
            <a:off x="32004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23564" name="円/楕円 22">
            <a:extLst>
              <a:ext uri="{FF2B5EF4-FFF2-40B4-BE49-F238E27FC236}">
                <a16:creationId xmlns="" xmlns:a16="http://schemas.microsoft.com/office/drawing/2014/main" id="{D9A4928E-C279-034A-AD1F-AD6B83FA9C9C}"/>
              </a:ext>
            </a:extLst>
          </p:cNvPr>
          <p:cNvSpPr>
            <a:spLocks noChangeArrowheads="1"/>
          </p:cNvSpPr>
          <p:nvPr/>
        </p:nvSpPr>
        <p:spPr bwMode="auto">
          <a:xfrm>
            <a:off x="22860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23565" name="円/楕円 23">
            <a:extLst>
              <a:ext uri="{FF2B5EF4-FFF2-40B4-BE49-F238E27FC236}">
                <a16:creationId xmlns="" xmlns:a16="http://schemas.microsoft.com/office/drawing/2014/main" id="{F2D561D6-1AD1-CC43-9D78-5691583373AD}"/>
              </a:ext>
            </a:extLst>
          </p:cNvPr>
          <p:cNvSpPr>
            <a:spLocks noChangeArrowheads="1"/>
          </p:cNvSpPr>
          <p:nvPr/>
        </p:nvSpPr>
        <p:spPr bwMode="auto">
          <a:xfrm>
            <a:off x="41148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23566" name="円/楕円 24">
            <a:extLst>
              <a:ext uri="{FF2B5EF4-FFF2-40B4-BE49-F238E27FC236}">
                <a16:creationId xmlns="" xmlns:a16="http://schemas.microsoft.com/office/drawing/2014/main" id="{6AEE0201-6BB7-C04A-B9F9-F8E50CD173BC}"/>
              </a:ext>
            </a:extLst>
          </p:cNvPr>
          <p:cNvSpPr>
            <a:spLocks noChangeArrowheads="1"/>
          </p:cNvSpPr>
          <p:nvPr/>
        </p:nvSpPr>
        <p:spPr bwMode="auto">
          <a:xfrm>
            <a:off x="50292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cxnSp>
        <p:nvCxnSpPr>
          <p:cNvPr id="23567" name="直線矢印コネクタ 28">
            <a:extLst>
              <a:ext uri="{FF2B5EF4-FFF2-40B4-BE49-F238E27FC236}">
                <a16:creationId xmlns="" xmlns:a16="http://schemas.microsoft.com/office/drawing/2014/main" id="{201C6724-77E9-7A4F-B7BF-4BADEE6581E9}"/>
              </a:ext>
            </a:extLst>
          </p:cNvPr>
          <p:cNvCxnSpPr>
            <a:cxnSpLocks noChangeShapeType="1"/>
            <a:stCxn id="23554" idx="4"/>
            <a:endCxn id="23557" idx="0"/>
          </p:cNvCxnSpPr>
          <p:nvPr/>
        </p:nvCxnSpPr>
        <p:spPr bwMode="auto">
          <a:xfrm rot="16200000" flipH="1">
            <a:off x="4324350" y="310515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3568" name="直線矢印コネクタ 31">
            <a:extLst>
              <a:ext uri="{FF2B5EF4-FFF2-40B4-BE49-F238E27FC236}">
                <a16:creationId xmlns="" xmlns:a16="http://schemas.microsoft.com/office/drawing/2014/main" id="{13F81F1A-C102-614A-B08E-0308D3D66FD1}"/>
              </a:ext>
            </a:extLst>
          </p:cNvPr>
          <p:cNvCxnSpPr>
            <a:cxnSpLocks noChangeShapeType="1"/>
            <a:stCxn id="23554" idx="5"/>
            <a:endCxn id="23556" idx="0"/>
          </p:cNvCxnSpPr>
          <p:nvPr/>
        </p:nvCxnSpPr>
        <p:spPr bwMode="auto">
          <a:xfrm rot="16200000" flipH="1">
            <a:off x="6223794" y="2489994"/>
            <a:ext cx="698500" cy="117951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3569" name="直線矢印コネクタ 33">
            <a:extLst>
              <a:ext uri="{FF2B5EF4-FFF2-40B4-BE49-F238E27FC236}">
                <a16:creationId xmlns="" xmlns:a16="http://schemas.microsoft.com/office/drawing/2014/main" id="{4624DFC8-F37C-BE49-AACE-FF5A46E84959}"/>
              </a:ext>
            </a:extLst>
          </p:cNvPr>
          <p:cNvCxnSpPr>
            <a:cxnSpLocks noChangeShapeType="1"/>
            <a:stCxn id="23554" idx="3"/>
            <a:endCxn id="23555" idx="0"/>
          </p:cNvCxnSpPr>
          <p:nvPr/>
        </p:nvCxnSpPr>
        <p:spPr bwMode="auto">
          <a:xfrm rot="5400000">
            <a:off x="2259807" y="2451893"/>
            <a:ext cx="698500" cy="125571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3570" name="直線矢印コネクタ 35">
            <a:extLst>
              <a:ext uri="{FF2B5EF4-FFF2-40B4-BE49-F238E27FC236}">
                <a16:creationId xmlns="" xmlns:a16="http://schemas.microsoft.com/office/drawing/2014/main" id="{D09A6DB0-C2CA-094E-950C-0F0321DCAC12}"/>
              </a:ext>
            </a:extLst>
          </p:cNvPr>
          <p:cNvCxnSpPr>
            <a:cxnSpLocks noChangeShapeType="1"/>
            <a:stCxn id="23555" idx="3"/>
            <a:endCxn id="23561" idx="0"/>
          </p:cNvCxnSpPr>
          <p:nvPr/>
        </p:nvCxnSpPr>
        <p:spPr bwMode="auto">
          <a:xfrm rot="5400000">
            <a:off x="652463" y="4162425"/>
            <a:ext cx="938212" cy="64293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3571" name="直線矢印コネクタ 37">
            <a:extLst>
              <a:ext uri="{FF2B5EF4-FFF2-40B4-BE49-F238E27FC236}">
                <a16:creationId xmlns="" xmlns:a16="http://schemas.microsoft.com/office/drawing/2014/main" id="{DA004E7F-2E8D-5142-A32B-AA1D8741AF79}"/>
              </a:ext>
            </a:extLst>
          </p:cNvPr>
          <p:cNvCxnSpPr>
            <a:cxnSpLocks noChangeShapeType="1"/>
            <a:stCxn id="23555" idx="4"/>
            <a:endCxn id="23562" idx="0"/>
          </p:cNvCxnSpPr>
          <p:nvPr/>
        </p:nvCxnSpPr>
        <p:spPr bwMode="auto">
          <a:xfrm rot="5400000">
            <a:off x="1428750" y="4400550"/>
            <a:ext cx="838200" cy="2667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3572" name="直線矢印コネクタ 39">
            <a:extLst>
              <a:ext uri="{FF2B5EF4-FFF2-40B4-BE49-F238E27FC236}">
                <a16:creationId xmlns="" xmlns:a16="http://schemas.microsoft.com/office/drawing/2014/main" id="{932D466B-1D0C-024B-B715-F0495357712E}"/>
              </a:ext>
            </a:extLst>
          </p:cNvPr>
          <p:cNvCxnSpPr>
            <a:cxnSpLocks noChangeShapeType="1"/>
            <a:stCxn id="23555" idx="5"/>
            <a:endCxn id="23564" idx="0"/>
          </p:cNvCxnSpPr>
          <p:nvPr/>
        </p:nvCxnSpPr>
        <p:spPr bwMode="auto">
          <a:xfrm rot="16200000" flipH="1">
            <a:off x="2143126" y="4391025"/>
            <a:ext cx="938212" cy="18573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3573" name="直線矢印コネクタ 41">
            <a:extLst>
              <a:ext uri="{FF2B5EF4-FFF2-40B4-BE49-F238E27FC236}">
                <a16:creationId xmlns="" xmlns:a16="http://schemas.microsoft.com/office/drawing/2014/main" id="{B08CFC33-6877-DA44-8A80-15ACC2CEC48F}"/>
              </a:ext>
            </a:extLst>
          </p:cNvPr>
          <p:cNvCxnSpPr>
            <a:cxnSpLocks noChangeShapeType="1"/>
            <a:stCxn id="23557" idx="4"/>
            <a:endCxn id="23565" idx="0"/>
          </p:cNvCxnSpPr>
          <p:nvPr/>
        </p:nvCxnSpPr>
        <p:spPr bwMode="auto">
          <a:xfrm rot="5400000">
            <a:off x="4171950" y="4476750"/>
            <a:ext cx="838200" cy="1143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3574" name="直線矢印コネクタ 43">
            <a:extLst>
              <a:ext uri="{FF2B5EF4-FFF2-40B4-BE49-F238E27FC236}">
                <a16:creationId xmlns="" xmlns:a16="http://schemas.microsoft.com/office/drawing/2014/main" id="{6EDA12CA-C8B9-3945-A02C-802B58F58F69}"/>
              </a:ext>
            </a:extLst>
          </p:cNvPr>
          <p:cNvCxnSpPr>
            <a:cxnSpLocks noChangeShapeType="1"/>
            <a:stCxn id="23557" idx="3"/>
            <a:endCxn id="23563" idx="0"/>
          </p:cNvCxnSpPr>
          <p:nvPr/>
        </p:nvCxnSpPr>
        <p:spPr bwMode="auto">
          <a:xfrm rot="5400000">
            <a:off x="3395663" y="4238625"/>
            <a:ext cx="938212" cy="49053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3575" name="直線矢印コネクタ 45">
            <a:extLst>
              <a:ext uri="{FF2B5EF4-FFF2-40B4-BE49-F238E27FC236}">
                <a16:creationId xmlns="" xmlns:a16="http://schemas.microsoft.com/office/drawing/2014/main" id="{4530FC79-7293-674E-B836-64203F6538F3}"/>
              </a:ext>
            </a:extLst>
          </p:cNvPr>
          <p:cNvCxnSpPr>
            <a:cxnSpLocks noChangeShapeType="1"/>
            <a:stCxn id="23557" idx="5"/>
            <a:endCxn id="23566" idx="0"/>
          </p:cNvCxnSpPr>
          <p:nvPr/>
        </p:nvCxnSpPr>
        <p:spPr bwMode="auto">
          <a:xfrm rot="16200000" flipH="1">
            <a:off x="4848226" y="4352925"/>
            <a:ext cx="938212" cy="26193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3576" name="直線矢印コネクタ 47">
            <a:extLst>
              <a:ext uri="{FF2B5EF4-FFF2-40B4-BE49-F238E27FC236}">
                <a16:creationId xmlns="" xmlns:a16="http://schemas.microsoft.com/office/drawing/2014/main" id="{2A7F476D-452F-634F-A859-D1254F806141}"/>
              </a:ext>
            </a:extLst>
          </p:cNvPr>
          <p:cNvCxnSpPr>
            <a:cxnSpLocks noChangeShapeType="1"/>
            <a:stCxn id="23556" idx="4"/>
            <a:endCxn id="23559" idx="0"/>
          </p:cNvCxnSpPr>
          <p:nvPr/>
        </p:nvCxnSpPr>
        <p:spPr bwMode="auto">
          <a:xfrm rot="16200000" flipH="1">
            <a:off x="6838950" y="4438650"/>
            <a:ext cx="838200" cy="1905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3577" name="直線矢印コネクタ 49">
            <a:extLst>
              <a:ext uri="{FF2B5EF4-FFF2-40B4-BE49-F238E27FC236}">
                <a16:creationId xmlns="" xmlns:a16="http://schemas.microsoft.com/office/drawing/2014/main" id="{226F0B5F-7754-F448-A98F-3F773B9D4761}"/>
              </a:ext>
            </a:extLst>
          </p:cNvPr>
          <p:cNvCxnSpPr>
            <a:cxnSpLocks noChangeShapeType="1"/>
            <a:stCxn id="23556" idx="3"/>
            <a:endCxn id="23558" idx="0"/>
          </p:cNvCxnSpPr>
          <p:nvPr/>
        </p:nvCxnSpPr>
        <p:spPr bwMode="auto">
          <a:xfrm rot="5400000">
            <a:off x="6062663" y="4391025"/>
            <a:ext cx="938212" cy="18573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3578" name="直線矢印コネクタ 51">
            <a:extLst>
              <a:ext uri="{FF2B5EF4-FFF2-40B4-BE49-F238E27FC236}">
                <a16:creationId xmlns="" xmlns:a16="http://schemas.microsoft.com/office/drawing/2014/main" id="{A61F6C26-31F3-9646-B8C3-E54433D24448}"/>
              </a:ext>
            </a:extLst>
          </p:cNvPr>
          <p:cNvCxnSpPr>
            <a:cxnSpLocks noChangeShapeType="1"/>
            <a:stCxn id="23556" idx="5"/>
            <a:endCxn id="23560" idx="0"/>
          </p:cNvCxnSpPr>
          <p:nvPr/>
        </p:nvCxnSpPr>
        <p:spPr bwMode="auto">
          <a:xfrm rot="16200000" flipH="1">
            <a:off x="7515226" y="4200525"/>
            <a:ext cx="938212" cy="56673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28" name="円/楕円 27">
            <a:extLst>
              <a:ext uri="{FF2B5EF4-FFF2-40B4-BE49-F238E27FC236}">
                <a16:creationId xmlns="" xmlns:a16="http://schemas.microsoft.com/office/drawing/2014/main" id="{25DDC8DF-A51A-E24F-97F6-BB5223136BD8}"/>
              </a:ext>
            </a:extLst>
          </p:cNvPr>
          <p:cNvSpPr>
            <a:spLocks noChangeArrowheads="1"/>
          </p:cNvSpPr>
          <p:nvPr/>
        </p:nvSpPr>
        <p:spPr bwMode="auto">
          <a:xfrm>
            <a:off x="5334000" y="3429000"/>
            <a:ext cx="1524000" cy="6858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法律</a:t>
            </a:r>
          </a:p>
        </p:txBody>
      </p:sp>
      <p:sp>
        <p:nvSpPr>
          <p:cNvPr id="30" name="円/楕円 29">
            <a:extLst>
              <a:ext uri="{FF2B5EF4-FFF2-40B4-BE49-F238E27FC236}">
                <a16:creationId xmlns="" xmlns:a16="http://schemas.microsoft.com/office/drawing/2014/main" id="{14778B85-A6C8-BB4E-8127-4635C97D2B10}"/>
              </a:ext>
            </a:extLst>
          </p:cNvPr>
          <p:cNvSpPr>
            <a:spLocks noChangeArrowheads="1"/>
          </p:cNvSpPr>
          <p:nvPr/>
        </p:nvSpPr>
        <p:spPr bwMode="auto">
          <a:xfrm>
            <a:off x="46482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31" name="円/楕円 30">
            <a:extLst>
              <a:ext uri="{FF2B5EF4-FFF2-40B4-BE49-F238E27FC236}">
                <a16:creationId xmlns="" xmlns:a16="http://schemas.microsoft.com/office/drawing/2014/main" id="{9EC92412-9B55-0141-ABDD-521F96193C44}"/>
              </a:ext>
            </a:extLst>
          </p:cNvPr>
          <p:cNvSpPr>
            <a:spLocks noChangeArrowheads="1"/>
          </p:cNvSpPr>
          <p:nvPr/>
        </p:nvSpPr>
        <p:spPr bwMode="auto">
          <a:xfrm>
            <a:off x="55626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33" name="円/楕円 32">
            <a:extLst>
              <a:ext uri="{FF2B5EF4-FFF2-40B4-BE49-F238E27FC236}">
                <a16:creationId xmlns="" xmlns:a16="http://schemas.microsoft.com/office/drawing/2014/main" id="{01CDEEAA-51B0-434A-ADE5-3B5FE788D698}"/>
              </a:ext>
            </a:extLst>
          </p:cNvPr>
          <p:cNvSpPr>
            <a:spLocks noChangeArrowheads="1"/>
          </p:cNvSpPr>
          <p:nvPr/>
        </p:nvSpPr>
        <p:spPr bwMode="auto">
          <a:xfrm>
            <a:off x="64770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cxnSp>
        <p:nvCxnSpPr>
          <p:cNvPr id="37" name="直線矢印コネクタ 36">
            <a:extLst>
              <a:ext uri="{FF2B5EF4-FFF2-40B4-BE49-F238E27FC236}">
                <a16:creationId xmlns="" xmlns:a16="http://schemas.microsoft.com/office/drawing/2014/main" id="{97B9AA42-6211-7F45-A4AD-DCBFCF493224}"/>
              </a:ext>
            </a:extLst>
          </p:cNvPr>
          <p:cNvCxnSpPr>
            <a:cxnSpLocks noChangeShapeType="1"/>
            <a:stCxn id="28" idx="4"/>
            <a:endCxn id="31" idx="0"/>
          </p:cNvCxnSpPr>
          <p:nvPr/>
        </p:nvCxnSpPr>
        <p:spPr bwMode="auto">
          <a:xfrm rot="5400000">
            <a:off x="5619750" y="4476750"/>
            <a:ext cx="838200" cy="1143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9" name="直線矢印コネクタ 38">
            <a:extLst>
              <a:ext uri="{FF2B5EF4-FFF2-40B4-BE49-F238E27FC236}">
                <a16:creationId xmlns="" xmlns:a16="http://schemas.microsoft.com/office/drawing/2014/main" id="{5EA15911-919C-F64F-9CCF-C226E3D7FF38}"/>
              </a:ext>
            </a:extLst>
          </p:cNvPr>
          <p:cNvCxnSpPr>
            <a:cxnSpLocks noChangeShapeType="1"/>
            <a:stCxn id="28" idx="3"/>
            <a:endCxn id="30" idx="0"/>
          </p:cNvCxnSpPr>
          <p:nvPr/>
        </p:nvCxnSpPr>
        <p:spPr bwMode="auto">
          <a:xfrm rot="5400000">
            <a:off x="4843463" y="4238625"/>
            <a:ext cx="938212" cy="49053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1" name="直線矢印コネクタ 40">
            <a:extLst>
              <a:ext uri="{FF2B5EF4-FFF2-40B4-BE49-F238E27FC236}">
                <a16:creationId xmlns="" xmlns:a16="http://schemas.microsoft.com/office/drawing/2014/main" id="{3BB9156C-129B-3F40-B00D-23C88BADBDDB}"/>
              </a:ext>
            </a:extLst>
          </p:cNvPr>
          <p:cNvCxnSpPr>
            <a:cxnSpLocks noChangeShapeType="1"/>
            <a:stCxn id="28" idx="5"/>
            <a:endCxn id="33" idx="0"/>
          </p:cNvCxnSpPr>
          <p:nvPr/>
        </p:nvCxnSpPr>
        <p:spPr bwMode="auto">
          <a:xfrm rot="16200000" flipH="1">
            <a:off x="6296026" y="4352925"/>
            <a:ext cx="938212" cy="26193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9" name="直線矢印コネクタ 48">
            <a:extLst>
              <a:ext uri="{FF2B5EF4-FFF2-40B4-BE49-F238E27FC236}">
                <a16:creationId xmlns="" xmlns:a16="http://schemas.microsoft.com/office/drawing/2014/main" id="{FD327AC6-4C85-9943-983F-4ACA6749EC47}"/>
              </a:ext>
            </a:extLst>
          </p:cNvPr>
          <p:cNvCxnSpPr>
            <a:cxnSpLocks noChangeShapeType="1"/>
          </p:cNvCxnSpPr>
          <p:nvPr/>
        </p:nvCxnSpPr>
        <p:spPr bwMode="auto">
          <a:xfrm rot="16200000" flipH="1">
            <a:off x="5334000" y="2895600"/>
            <a:ext cx="609600"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53" name="円/楕円 52">
            <a:extLst>
              <a:ext uri="{FF2B5EF4-FFF2-40B4-BE49-F238E27FC236}">
                <a16:creationId xmlns="" xmlns:a16="http://schemas.microsoft.com/office/drawing/2014/main" id="{183579B8-5539-C84C-8EC9-5FAB94E0F167}"/>
              </a:ext>
            </a:extLst>
          </p:cNvPr>
          <p:cNvSpPr>
            <a:spLocks noChangeArrowheads="1"/>
          </p:cNvSpPr>
          <p:nvPr/>
        </p:nvSpPr>
        <p:spPr bwMode="auto">
          <a:xfrm>
            <a:off x="4572000" y="3962400"/>
            <a:ext cx="1524000" cy="6858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法律</a:t>
            </a:r>
          </a:p>
        </p:txBody>
      </p:sp>
      <p:sp>
        <p:nvSpPr>
          <p:cNvPr id="54" name="円/楕円 53">
            <a:extLst>
              <a:ext uri="{FF2B5EF4-FFF2-40B4-BE49-F238E27FC236}">
                <a16:creationId xmlns="" xmlns:a16="http://schemas.microsoft.com/office/drawing/2014/main" id="{6F142D2F-071B-B345-8574-B775B41948D7}"/>
              </a:ext>
            </a:extLst>
          </p:cNvPr>
          <p:cNvSpPr>
            <a:spLocks noChangeArrowheads="1"/>
          </p:cNvSpPr>
          <p:nvPr/>
        </p:nvSpPr>
        <p:spPr bwMode="auto">
          <a:xfrm>
            <a:off x="3886200" y="54864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55" name="円/楕円 54">
            <a:extLst>
              <a:ext uri="{FF2B5EF4-FFF2-40B4-BE49-F238E27FC236}">
                <a16:creationId xmlns="" xmlns:a16="http://schemas.microsoft.com/office/drawing/2014/main" id="{8C23C41D-E502-5646-AC7E-C8E25E97A73A}"/>
              </a:ext>
            </a:extLst>
          </p:cNvPr>
          <p:cNvSpPr>
            <a:spLocks noChangeArrowheads="1"/>
          </p:cNvSpPr>
          <p:nvPr/>
        </p:nvSpPr>
        <p:spPr bwMode="auto">
          <a:xfrm>
            <a:off x="4800600" y="54864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56" name="円/楕円 55">
            <a:extLst>
              <a:ext uri="{FF2B5EF4-FFF2-40B4-BE49-F238E27FC236}">
                <a16:creationId xmlns="" xmlns:a16="http://schemas.microsoft.com/office/drawing/2014/main" id="{D733B638-437E-FF47-A04F-B70B020B778F}"/>
              </a:ext>
            </a:extLst>
          </p:cNvPr>
          <p:cNvSpPr>
            <a:spLocks noChangeArrowheads="1"/>
          </p:cNvSpPr>
          <p:nvPr/>
        </p:nvSpPr>
        <p:spPr bwMode="auto">
          <a:xfrm>
            <a:off x="5715000" y="54864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cxnSp>
        <p:nvCxnSpPr>
          <p:cNvPr id="58" name="直線矢印コネクタ 57">
            <a:extLst>
              <a:ext uri="{FF2B5EF4-FFF2-40B4-BE49-F238E27FC236}">
                <a16:creationId xmlns="" xmlns:a16="http://schemas.microsoft.com/office/drawing/2014/main" id="{936D5818-22E2-F04A-AD21-F8F39D772394}"/>
              </a:ext>
            </a:extLst>
          </p:cNvPr>
          <p:cNvCxnSpPr>
            <a:cxnSpLocks noChangeShapeType="1"/>
            <a:stCxn id="53" idx="4"/>
            <a:endCxn id="55" idx="0"/>
          </p:cNvCxnSpPr>
          <p:nvPr/>
        </p:nvCxnSpPr>
        <p:spPr bwMode="auto">
          <a:xfrm rot="5400000">
            <a:off x="4857750" y="5010150"/>
            <a:ext cx="838200" cy="1143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9" name="直線矢印コネクタ 58">
            <a:extLst>
              <a:ext uri="{FF2B5EF4-FFF2-40B4-BE49-F238E27FC236}">
                <a16:creationId xmlns="" xmlns:a16="http://schemas.microsoft.com/office/drawing/2014/main" id="{BFC3BDF1-2DDF-1F47-9A47-AC375265F40D}"/>
              </a:ext>
            </a:extLst>
          </p:cNvPr>
          <p:cNvCxnSpPr>
            <a:cxnSpLocks noChangeShapeType="1"/>
            <a:stCxn id="53" idx="3"/>
            <a:endCxn id="54" idx="0"/>
          </p:cNvCxnSpPr>
          <p:nvPr/>
        </p:nvCxnSpPr>
        <p:spPr bwMode="auto">
          <a:xfrm rot="5400000">
            <a:off x="4081463" y="4772025"/>
            <a:ext cx="938212" cy="49053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0" name="直線矢印コネクタ 59">
            <a:extLst>
              <a:ext uri="{FF2B5EF4-FFF2-40B4-BE49-F238E27FC236}">
                <a16:creationId xmlns="" xmlns:a16="http://schemas.microsoft.com/office/drawing/2014/main" id="{6A4D6485-905D-6140-9839-292E5E2056BD}"/>
              </a:ext>
            </a:extLst>
          </p:cNvPr>
          <p:cNvCxnSpPr>
            <a:cxnSpLocks noChangeShapeType="1"/>
            <a:stCxn id="53" idx="5"/>
            <a:endCxn id="56" idx="0"/>
          </p:cNvCxnSpPr>
          <p:nvPr/>
        </p:nvCxnSpPr>
        <p:spPr bwMode="auto">
          <a:xfrm rot="16200000" flipH="1">
            <a:off x="5534026" y="4886325"/>
            <a:ext cx="938212" cy="26193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61" name="円/楕円 60">
            <a:extLst>
              <a:ext uri="{FF2B5EF4-FFF2-40B4-BE49-F238E27FC236}">
                <a16:creationId xmlns="" xmlns:a16="http://schemas.microsoft.com/office/drawing/2014/main" id="{A4672D96-FB7C-F948-AB52-2C0C6B49053E}"/>
              </a:ext>
            </a:extLst>
          </p:cNvPr>
          <p:cNvSpPr>
            <a:spLocks noChangeArrowheads="1"/>
          </p:cNvSpPr>
          <p:nvPr/>
        </p:nvSpPr>
        <p:spPr bwMode="auto">
          <a:xfrm>
            <a:off x="2362200" y="3429000"/>
            <a:ext cx="1524000" cy="6858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法律</a:t>
            </a:r>
          </a:p>
        </p:txBody>
      </p:sp>
      <p:sp>
        <p:nvSpPr>
          <p:cNvPr id="62" name="円/楕円 61">
            <a:extLst>
              <a:ext uri="{FF2B5EF4-FFF2-40B4-BE49-F238E27FC236}">
                <a16:creationId xmlns="" xmlns:a16="http://schemas.microsoft.com/office/drawing/2014/main" id="{65637E97-B82A-844A-A8CF-1B9C6A8F4543}"/>
              </a:ext>
            </a:extLst>
          </p:cNvPr>
          <p:cNvSpPr>
            <a:spLocks noChangeArrowheads="1"/>
          </p:cNvSpPr>
          <p:nvPr/>
        </p:nvSpPr>
        <p:spPr bwMode="auto">
          <a:xfrm>
            <a:off x="16764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63" name="円/楕円 62">
            <a:extLst>
              <a:ext uri="{FF2B5EF4-FFF2-40B4-BE49-F238E27FC236}">
                <a16:creationId xmlns="" xmlns:a16="http://schemas.microsoft.com/office/drawing/2014/main" id="{AA7C8B3D-D317-C541-8FA8-AE55EB6F563F}"/>
              </a:ext>
            </a:extLst>
          </p:cNvPr>
          <p:cNvSpPr>
            <a:spLocks noChangeArrowheads="1"/>
          </p:cNvSpPr>
          <p:nvPr/>
        </p:nvSpPr>
        <p:spPr bwMode="auto">
          <a:xfrm>
            <a:off x="25908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64" name="円/楕円 63">
            <a:extLst>
              <a:ext uri="{FF2B5EF4-FFF2-40B4-BE49-F238E27FC236}">
                <a16:creationId xmlns="" xmlns:a16="http://schemas.microsoft.com/office/drawing/2014/main" id="{D9BE2E4F-FF4D-9242-84BF-2D98CBF5FB59}"/>
              </a:ext>
            </a:extLst>
          </p:cNvPr>
          <p:cNvSpPr>
            <a:spLocks noChangeArrowheads="1"/>
          </p:cNvSpPr>
          <p:nvPr/>
        </p:nvSpPr>
        <p:spPr bwMode="auto">
          <a:xfrm>
            <a:off x="3505200" y="4953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cxnSp>
        <p:nvCxnSpPr>
          <p:cNvPr id="66" name="直線矢印コネクタ 65">
            <a:extLst>
              <a:ext uri="{FF2B5EF4-FFF2-40B4-BE49-F238E27FC236}">
                <a16:creationId xmlns="" xmlns:a16="http://schemas.microsoft.com/office/drawing/2014/main" id="{9F7666E4-2000-2F47-B836-ED71A584BE8A}"/>
              </a:ext>
            </a:extLst>
          </p:cNvPr>
          <p:cNvCxnSpPr>
            <a:cxnSpLocks noChangeShapeType="1"/>
            <a:stCxn id="61" idx="4"/>
            <a:endCxn id="63" idx="0"/>
          </p:cNvCxnSpPr>
          <p:nvPr/>
        </p:nvCxnSpPr>
        <p:spPr bwMode="auto">
          <a:xfrm rot="5400000">
            <a:off x="2647950" y="4476750"/>
            <a:ext cx="838200" cy="1143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7" name="直線矢印コネクタ 66">
            <a:extLst>
              <a:ext uri="{FF2B5EF4-FFF2-40B4-BE49-F238E27FC236}">
                <a16:creationId xmlns="" xmlns:a16="http://schemas.microsoft.com/office/drawing/2014/main" id="{65C75230-2630-B445-8107-9F16554F2C0A}"/>
              </a:ext>
            </a:extLst>
          </p:cNvPr>
          <p:cNvCxnSpPr>
            <a:cxnSpLocks noChangeShapeType="1"/>
            <a:stCxn id="61" idx="3"/>
            <a:endCxn id="62" idx="0"/>
          </p:cNvCxnSpPr>
          <p:nvPr/>
        </p:nvCxnSpPr>
        <p:spPr bwMode="auto">
          <a:xfrm rot="5400000">
            <a:off x="1871663" y="4238625"/>
            <a:ext cx="938212" cy="49053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8" name="直線矢印コネクタ 67">
            <a:extLst>
              <a:ext uri="{FF2B5EF4-FFF2-40B4-BE49-F238E27FC236}">
                <a16:creationId xmlns="" xmlns:a16="http://schemas.microsoft.com/office/drawing/2014/main" id="{F2E2BF43-21AA-E740-854B-B6E5F66E87A3}"/>
              </a:ext>
            </a:extLst>
          </p:cNvPr>
          <p:cNvCxnSpPr>
            <a:cxnSpLocks noChangeShapeType="1"/>
            <a:stCxn id="61" idx="5"/>
            <a:endCxn id="64" idx="0"/>
          </p:cNvCxnSpPr>
          <p:nvPr/>
        </p:nvCxnSpPr>
        <p:spPr bwMode="auto">
          <a:xfrm rot="16200000" flipH="1">
            <a:off x="3324226" y="4352925"/>
            <a:ext cx="938212" cy="26193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3" name="直線矢印コネクタ 72">
            <a:extLst>
              <a:ext uri="{FF2B5EF4-FFF2-40B4-BE49-F238E27FC236}">
                <a16:creationId xmlns="" xmlns:a16="http://schemas.microsoft.com/office/drawing/2014/main" id="{4F11E38F-67AF-3240-A2ED-EEBC21DFA7D8}"/>
              </a:ext>
            </a:extLst>
          </p:cNvPr>
          <p:cNvCxnSpPr>
            <a:cxnSpLocks noChangeShapeType="1"/>
            <a:endCxn id="53" idx="0"/>
          </p:cNvCxnSpPr>
          <p:nvPr/>
        </p:nvCxnSpPr>
        <p:spPr bwMode="auto">
          <a:xfrm rot="16200000" flipH="1">
            <a:off x="4648200" y="3276600"/>
            <a:ext cx="1143000" cy="2286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5" name="直線矢印コネクタ 74">
            <a:extLst>
              <a:ext uri="{FF2B5EF4-FFF2-40B4-BE49-F238E27FC236}">
                <a16:creationId xmlns="" xmlns:a16="http://schemas.microsoft.com/office/drawing/2014/main" id="{A447D101-F11A-D543-9EF0-C06FA9BBADB0}"/>
              </a:ext>
            </a:extLst>
          </p:cNvPr>
          <p:cNvCxnSpPr>
            <a:cxnSpLocks noChangeShapeType="1"/>
          </p:cNvCxnSpPr>
          <p:nvPr/>
        </p:nvCxnSpPr>
        <p:spPr bwMode="auto">
          <a:xfrm rot="5400000">
            <a:off x="3200400" y="2895600"/>
            <a:ext cx="609600"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76" name="円/楕円 75">
            <a:extLst>
              <a:ext uri="{FF2B5EF4-FFF2-40B4-BE49-F238E27FC236}">
                <a16:creationId xmlns="" xmlns:a16="http://schemas.microsoft.com/office/drawing/2014/main" id="{FD5A3897-9584-984A-BE49-955474C8DFB4}"/>
              </a:ext>
            </a:extLst>
          </p:cNvPr>
          <p:cNvSpPr>
            <a:spLocks noChangeArrowheads="1"/>
          </p:cNvSpPr>
          <p:nvPr/>
        </p:nvSpPr>
        <p:spPr bwMode="auto">
          <a:xfrm>
            <a:off x="2590800" y="4191000"/>
            <a:ext cx="1524000" cy="6858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法律</a:t>
            </a:r>
          </a:p>
        </p:txBody>
      </p:sp>
      <p:sp>
        <p:nvSpPr>
          <p:cNvPr id="77" name="円/楕円 76">
            <a:extLst>
              <a:ext uri="{FF2B5EF4-FFF2-40B4-BE49-F238E27FC236}">
                <a16:creationId xmlns="" xmlns:a16="http://schemas.microsoft.com/office/drawing/2014/main" id="{FBBD9735-7C4F-AA4F-B6C3-3ED6F0D3018F}"/>
              </a:ext>
            </a:extLst>
          </p:cNvPr>
          <p:cNvSpPr>
            <a:spLocks noChangeArrowheads="1"/>
          </p:cNvSpPr>
          <p:nvPr/>
        </p:nvSpPr>
        <p:spPr bwMode="auto">
          <a:xfrm>
            <a:off x="1905000" y="5715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78" name="円/楕円 77">
            <a:extLst>
              <a:ext uri="{FF2B5EF4-FFF2-40B4-BE49-F238E27FC236}">
                <a16:creationId xmlns="" xmlns:a16="http://schemas.microsoft.com/office/drawing/2014/main" id="{BF657603-2160-7E49-B8F9-B0F7B99F3659}"/>
              </a:ext>
            </a:extLst>
          </p:cNvPr>
          <p:cNvSpPr>
            <a:spLocks noChangeArrowheads="1"/>
          </p:cNvSpPr>
          <p:nvPr/>
        </p:nvSpPr>
        <p:spPr bwMode="auto">
          <a:xfrm>
            <a:off x="2819400" y="5715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79" name="円/楕円 78">
            <a:extLst>
              <a:ext uri="{FF2B5EF4-FFF2-40B4-BE49-F238E27FC236}">
                <a16:creationId xmlns="" xmlns:a16="http://schemas.microsoft.com/office/drawing/2014/main" id="{EFE65D22-02BD-7448-AE9B-74EEFF90AEA1}"/>
              </a:ext>
            </a:extLst>
          </p:cNvPr>
          <p:cNvSpPr>
            <a:spLocks noChangeArrowheads="1"/>
          </p:cNvSpPr>
          <p:nvPr/>
        </p:nvSpPr>
        <p:spPr bwMode="auto">
          <a:xfrm>
            <a:off x="3733800" y="57150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cxnSp>
        <p:nvCxnSpPr>
          <p:cNvPr id="82" name="直線矢印コネクタ 81">
            <a:extLst>
              <a:ext uri="{FF2B5EF4-FFF2-40B4-BE49-F238E27FC236}">
                <a16:creationId xmlns="" xmlns:a16="http://schemas.microsoft.com/office/drawing/2014/main" id="{C32EF0CD-651F-8043-BA46-FA17266B8720}"/>
              </a:ext>
            </a:extLst>
          </p:cNvPr>
          <p:cNvCxnSpPr>
            <a:cxnSpLocks noChangeShapeType="1"/>
            <a:endCxn id="76" idx="0"/>
          </p:cNvCxnSpPr>
          <p:nvPr/>
        </p:nvCxnSpPr>
        <p:spPr bwMode="auto">
          <a:xfrm rot="5400000">
            <a:off x="3009900" y="3162300"/>
            <a:ext cx="1371600" cy="6858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4" name="直線矢印コネクタ 83">
            <a:extLst>
              <a:ext uri="{FF2B5EF4-FFF2-40B4-BE49-F238E27FC236}">
                <a16:creationId xmlns="" xmlns:a16="http://schemas.microsoft.com/office/drawing/2014/main" id="{24E9E736-82D5-324A-B4AA-E4970EF76015}"/>
              </a:ext>
            </a:extLst>
          </p:cNvPr>
          <p:cNvCxnSpPr>
            <a:cxnSpLocks noChangeShapeType="1"/>
            <a:stCxn id="76" idx="3"/>
            <a:endCxn id="77" idx="0"/>
          </p:cNvCxnSpPr>
          <p:nvPr/>
        </p:nvCxnSpPr>
        <p:spPr bwMode="auto">
          <a:xfrm rot="5400000">
            <a:off x="2100263" y="5000625"/>
            <a:ext cx="938212" cy="49053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 name="直線矢印コネクタ 85">
            <a:extLst>
              <a:ext uri="{FF2B5EF4-FFF2-40B4-BE49-F238E27FC236}">
                <a16:creationId xmlns="" xmlns:a16="http://schemas.microsoft.com/office/drawing/2014/main" id="{34BB1835-2F5E-8C4E-871D-154E341525A2}"/>
              </a:ext>
            </a:extLst>
          </p:cNvPr>
          <p:cNvCxnSpPr>
            <a:cxnSpLocks noChangeShapeType="1"/>
            <a:stCxn id="76" idx="4"/>
            <a:endCxn id="78" idx="0"/>
          </p:cNvCxnSpPr>
          <p:nvPr/>
        </p:nvCxnSpPr>
        <p:spPr bwMode="auto">
          <a:xfrm rot="5400000">
            <a:off x="2876550" y="5238750"/>
            <a:ext cx="838200" cy="1143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8" name="直線矢印コネクタ 87">
            <a:extLst>
              <a:ext uri="{FF2B5EF4-FFF2-40B4-BE49-F238E27FC236}">
                <a16:creationId xmlns="" xmlns:a16="http://schemas.microsoft.com/office/drawing/2014/main" id="{A1310025-2182-614E-A870-78ED1BC9A12F}"/>
              </a:ext>
            </a:extLst>
          </p:cNvPr>
          <p:cNvCxnSpPr>
            <a:cxnSpLocks noChangeShapeType="1"/>
            <a:stCxn id="76" idx="5"/>
            <a:endCxn id="79" idx="0"/>
          </p:cNvCxnSpPr>
          <p:nvPr/>
        </p:nvCxnSpPr>
        <p:spPr bwMode="auto">
          <a:xfrm rot="16200000" flipH="1">
            <a:off x="3552826" y="5114925"/>
            <a:ext cx="938212" cy="26193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9" name="円/楕円 88">
            <a:extLst>
              <a:ext uri="{FF2B5EF4-FFF2-40B4-BE49-F238E27FC236}">
                <a16:creationId xmlns="" xmlns:a16="http://schemas.microsoft.com/office/drawing/2014/main" id="{A276D3F7-80C9-0542-9B4C-75CAC8DF0802}"/>
              </a:ext>
            </a:extLst>
          </p:cNvPr>
          <p:cNvSpPr>
            <a:spLocks noChangeArrowheads="1"/>
          </p:cNvSpPr>
          <p:nvPr/>
        </p:nvSpPr>
        <p:spPr bwMode="auto">
          <a:xfrm>
            <a:off x="6705600" y="4419600"/>
            <a:ext cx="1524000" cy="6858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法律</a:t>
            </a:r>
          </a:p>
        </p:txBody>
      </p:sp>
      <p:sp>
        <p:nvSpPr>
          <p:cNvPr id="90" name="円/楕円 89">
            <a:extLst>
              <a:ext uri="{FF2B5EF4-FFF2-40B4-BE49-F238E27FC236}">
                <a16:creationId xmlns="" xmlns:a16="http://schemas.microsoft.com/office/drawing/2014/main" id="{A58C3DE2-4C3F-404D-B502-E61E97C98F38}"/>
              </a:ext>
            </a:extLst>
          </p:cNvPr>
          <p:cNvSpPr>
            <a:spLocks noChangeArrowheads="1"/>
          </p:cNvSpPr>
          <p:nvPr/>
        </p:nvSpPr>
        <p:spPr bwMode="auto">
          <a:xfrm>
            <a:off x="6019800" y="59436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91" name="円/楕円 90">
            <a:extLst>
              <a:ext uri="{FF2B5EF4-FFF2-40B4-BE49-F238E27FC236}">
                <a16:creationId xmlns="" xmlns:a16="http://schemas.microsoft.com/office/drawing/2014/main" id="{6B997F20-02E5-E440-A6BB-60A30F1C9471}"/>
              </a:ext>
            </a:extLst>
          </p:cNvPr>
          <p:cNvSpPr>
            <a:spLocks noChangeArrowheads="1"/>
          </p:cNvSpPr>
          <p:nvPr/>
        </p:nvSpPr>
        <p:spPr bwMode="auto">
          <a:xfrm>
            <a:off x="6934200" y="59436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92" name="円/楕円 91">
            <a:extLst>
              <a:ext uri="{FF2B5EF4-FFF2-40B4-BE49-F238E27FC236}">
                <a16:creationId xmlns="" xmlns:a16="http://schemas.microsoft.com/office/drawing/2014/main" id="{98BA428C-29E5-EE4C-A5B8-FB2F870F320F}"/>
              </a:ext>
            </a:extLst>
          </p:cNvPr>
          <p:cNvSpPr>
            <a:spLocks noChangeArrowheads="1"/>
          </p:cNvSpPr>
          <p:nvPr/>
        </p:nvSpPr>
        <p:spPr bwMode="auto">
          <a:xfrm>
            <a:off x="7848600" y="59436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cxnSp>
        <p:nvCxnSpPr>
          <p:cNvPr id="93" name="直線矢印コネクタ 92">
            <a:extLst>
              <a:ext uri="{FF2B5EF4-FFF2-40B4-BE49-F238E27FC236}">
                <a16:creationId xmlns="" xmlns:a16="http://schemas.microsoft.com/office/drawing/2014/main" id="{CE340D7B-E505-A740-8083-A1ED1D7836B3}"/>
              </a:ext>
            </a:extLst>
          </p:cNvPr>
          <p:cNvCxnSpPr>
            <a:cxnSpLocks noChangeShapeType="1"/>
            <a:stCxn id="89" idx="4"/>
            <a:endCxn id="91" idx="0"/>
          </p:cNvCxnSpPr>
          <p:nvPr/>
        </p:nvCxnSpPr>
        <p:spPr bwMode="auto">
          <a:xfrm rot="5400000">
            <a:off x="6991350" y="5467350"/>
            <a:ext cx="838200" cy="1143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4" name="直線矢印コネクタ 93">
            <a:extLst>
              <a:ext uri="{FF2B5EF4-FFF2-40B4-BE49-F238E27FC236}">
                <a16:creationId xmlns="" xmlns:a16="http://schemas.microsoft.com/office/drawing/2014/main" id="{86CEDFF4-AFA0-EA4A-B20B-B87CC2E6E6B1}"/>
              </a:ext>
            </a:extLst>
          </p:cNvPr>
          <p:cNvCxnSpPr>
            <a:cxnSpLocks noChangeShapeType="1"/>
            <a:stCxn id="89" idx="3"/>
            <a:endCxn id="90" idx="0"/>
          </p:cNvCxnSpPr>
          <p:nvPr/>
        </p:nvCxnSpPr>
        <p:spPr bwMode="auto">
          <a:xfrm rot="5400000">
            <a:off x="6215063" y="5229225"/>
            <a:ext cx="938212" cy="49053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5" name="直線矢印コネクタ 94">
            <a:extLst>
              <a:ext uri="{FF2B5EF4-FFF2-40B4-BE49-F238E27FC236}">
                <a16:creationId xmlns="" xmlns:a16="http://schemas.microsoft.com/office/drawing/2014/main" id="{6C2E106A-04BE-7D40-8AB6-60EB155A82BD}"/>
              </a:ext>
            </a:extLst>
          </p:cNvPr>
          <p:cNvCxnSpPr>
            <a:cxnSpLocks noChangeShapeType="1"/>
            <a:stCxn id="89" idx="5"/>
            <a:endCxn id="92" idx="0"/>
          </p:cNvCxnSpPr>
          <p:nvPr/>
        </p:nvCxnSpPr>
        <p:spPr bwMode="auto">
          <a:xfrm rot="16200000" flipH="1">
            <a:off x="7667626" y="5343525"/>
            <a:ext cx="938212" cy="26193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6" name="直線矢印コネクタ 95">
            <a:extLst>
              <a:ext uri="{FF2B5EF4-FFF2-40B4-BE49-F238E27FC236}">
                <a16:creationId xmlns="" xmlns:a16="http://schemas.microsoft.com/office/drawing/2014/main" id="{6AF122E2-A4EB-6B41-AD7B-96DB3F6322B1}"/>
              </a:ext>
            </a:extLst>
          </p:cNvPr>
          <p:cNvCxnSpPr>
            <a:cxnSpLocks noChangeShapeType="1"/>
          </p:cNvCxnSpPr>
          <p:nvPr/>
        </p:nvCxnSpPr>
        <p:spPr bwMode="auto">
          <a:xfrm rot="16200000" flipH="1">
            <a:off x="5791200" y="2743200"/>
            <a:ext cx="1676400" cy="1676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69" name="円/楕円 68">
            <a:extLst>
              <a:ext uri="{FF2B5EF4-FFF2-40B4-BE49-F238E27FC236}">
                <a16:creationId xmlns="" xmlns:a16="http://schemas.microsoft.com/office/drawing/2014/main" id="{5E862377-C4D6-BA4D-839B-AE1B2510635F}"/>
              </a:ext>
            </a:extLst>
          </p:cNvPr>
          <p:cNvSpPr>
            <a:spLocks noChangeArrowheads="1"/>
          </p:cNvSpPr>
          <p:nvPr/>
        </p:nvSpPr>
        <p:spPr bwMode="auto">
          <a:xfrm>
            <a:off x="3429000" y="3200400"/>
            <a:ext cx="1524000" cy="6858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法律</a:t>
            </a:r>
          </a:p>
        </p:txBody>
      </p:sp>
      <p:sp>
        <p:nvSpPr>
          <p:cNvPr id="70" name="円/楕円 69">
            <a:extLst>
              <a:ext uri="{FF2B5EF4-FFF2-40B4-BE49-F238E27FC236}">
                <a16:creationId xmlns="" xmlns:a16="http://schemas.microsoft.com/office/drawing/2014/main" id="{E1A717F4-1F38-6E46-B43A-3192E578E980}"/>
              </a:ext>
            </a:extLst>
          </p:cNvPr>
          <p:cNvSpPr>
            <a:spLocks noChangeArrowheads="1"/>
          </p:cNvSpPr>
          <p:nvPr/>
        </p:nvSpPr>
        <p:spPr bwMode="auto">
          <a:xfrm>
            <a:off x="2743200" y="44196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71" name="円/楕円 70">
            <a:extLst>
              <a:ext uri="{FF2B5EF4-FFF2-40B4-BE49-F238E27FC236}">
                <a16:creationId xmlns="" xmlns:a16="http://schemas.microsoft.com/office/drawing/2014/main" id="{614582DF-4763-D045-9C45-17338394616E}"/>
              </a:ext>
            </a:extLst>
          </p:cNvPr>
          <p:cNvSpPr>
            <a:spLocks noChangeArrowheads="1"/>
          </p:cNvSpPr>
          <p:nvPr/>
        </p:nvSpPr>
        <p:spPr bwMode="auto">
          <a:xfrm>
            <a:off x="3657600" y="44196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72" name="円/楕円 71">
            <a:extLst>
              <a:ext uri="{FF2B5EF4-FFF2-40B4-BE49-F238E27FC236}">
                <a16:creationId xmlns="" xmlns:a16="http://schemas.microsoft.com/office/drawing/2014/main" id="{AED068CC-640B-0049-A6CA-09DA815BF0E7}"/>
              </a:ext>
            </a:extLst>
          </p:cNvPr>
          <p:cNvSpPr>
            <a:spLocks noChangeArrowheads="1"/>
          </p:cNvSpPr>
          <p:nvPr/>
        </p:nvSpPr>
        <p:spPr bwMode="auto">
          <a:xfrm>
            <a:off x="4572000" y="44196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cxnSp>
        <p:nvCxnSpPr>
          <p:cNvPr id="74" name="直線矢印コネクタ 73">
            <a:extLst>
              <a:ext uri="{FF2B5EF4-FFF2-40B4-BE49-F238E27FC236}">
                <a16:creationId xmlns="" xmlns:a16="http://schemas.microsoft.com/office/drawing/2014/main" id="{33A2B8C1-26B2-AA47-AEB8-0D2B8A4F9FA0}"/>
              </a:ext>
            </a:extLst>
          </p:cNvPr>
          <p:cNvCxnSpPr>
            <a:cxnSpLocks noChangeShapeType="1"/>
            <a:endCxn id="69" idx="0"/>
          </p:cNvCxnSpPr>
          <p:nvPr/>
        </p:nvCxnSpPr>
        <p:spPr bwMode="auto">
          <a:xfrm rot="5400000">
            <a:off x="4038600" y="2971800"/>
            <a:ext cx="381000" cy="76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0" name="直線矢印コネクタ 79">
            <a:extLst>
              <a:ext uri="{FF2B5EF4-FFF2-40B4-BE49-F238E27FC236}">
                <a16:creationId xmlns="" xmlns:a16="http://schemas.microsoft.com/office/drawing/2014/main" id="{6672AFB0-D04A-DD4B-A712-743108F2DF69}"/>
              </a:ext>
            </a:extLst>
          </p:cNvPr>
          <p:cNvCxnSpPr>
            <a:cxnSpLocks noChangeShapeType="1"/>
            <a:stCxn id="69" idx="3"/>
            <a:endCxn id="70" idx="0"/>
          </p:cNvCxnSpPr>
          <p:nvPr/>
        </p:nvCxnSpPr>
        <p:spPr bwMode="auto">
          <a:xfrm rot="5400000">
            <a:off x="3090863" y="3857625"/>
            <a:ext cx="633412" cy="49053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1" name="直線矢印コネクタ 80">
            <a:extLst>
              <a:ext uri="{FF2B5EF4-FFF2-40B4-BE49-F238E27FC236}">
                <a16:creationId xmlns="" xmlns:a16="http://schemas.microsoft.com/office/drawing/2014/main" id="{5C07FC85-1465-9440-B747-30C7848FA39D}"/>
              </a:ext>
            </a:extLst>
          </p:cNvPr>
          <p:cNvCxnSpPr>
            <a:cxnSpLocks noChangeShapeType="1"/>
            <a:stCxn id="69" idx="4"/>
            <a:endCxn id="71" idx="0"/>
          </p:cNvCxnSpPr>
          <p:nvPr/>
        </p:nvCxnSpPr>
        <p:spPr bwMode="auto">
          <a:xfrm rot="5400000">
            <a:off x="3867150" y="4095750"/>
            <a:ext cx="533400" cy="1143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 name="直線矢印コネクタ 82">
            <a:extLst>
              <a:ext uri="{FF2B5EF4-FFF2-40B4-BE49-F238E27FC236}">
                <a16:creationId xmlns="" xmlns:a16="http://schemas.microsoft.com/office/drawing/2014/main" id="{6B659FBE-24C8-CC43-BA88-FA664D6A44B9}"/>
              </a:ext>
            </a:extLst>
          </p:cNvPr>
          <p:cNvCxnSpPr>
            <a:cxnSpLocks noChangeShapeType="1"/>
            <a:stCxn id="69" idx="5"/>
            <a:endCxn id="72" idx="0"/>
          </p:cNvCxnSpPr>
          <p:nvPr/>
        </p:nvCxnSpPr>
        <p:spPr bwMode="auto">
          <a:xfrm rot="16200000" flipH="1">
            <a:off x="4543426" y="3971925"/>
            <a:ext cx="633412" cy="26193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09" name="円/楕円 108">
            <a:extLst>
              <a:ext uri="{FF2B5EF4-FFF2-40B4-BE49-F238E27FC236}">
                <a16:creationId xmlns="" xmlns:a16="http://schemas.microsoft.com/office/drawing/2014/main" id="{FA7A1D5D-2E1C-4447-A542-E9D7E80EFE47}"/>
              </a:ext>
            </a:extLst>
          </p:cNvPr>
          <p:cNvSpPr>
            <a:spLocks noChangeArrowheads="1"/>
          </p:cNvSpPr>
          <p:nvPr/>
        </p:nvSpPr>
        <p:spPr bwMode="auto">
          <a:xfrm>
            <a:off x="5410200" y="3048000"/>
            <a:ext cx="1524000" cy="6858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法律</a:t>
            </a:r>
          </a:p>
        </p:txBody>
      </p:sp>
      <p:sp>
        <p:nvSpPr>
          <p:cNvPr id="110" name="円/楕円 109">
            <a:extLst>
              <a:ext uri="{FF2B5EF4-FFF2-40B4-BE49-F238E27FC236}">
                <a16:creationId xmlns="" xmlns:a16="http://schemas.microsoft.com/office/drawing/2014/main" id="{260E3097-80AD-664D-949B-C3BE41458EA5}"/>
              </a:ext>
            </a:extLst>
          </p:cNvPr>
          <p:cNvSpPr>
            <a:spLocks noChangeArrowheads="1"/>
          </p:cNvSpPr>
          <p:nvPr/>
        </p:nvSpPr>
        <p:spPr bwMode="auto">
          <a:xfrm>
            <a:off x="4724400" y="42672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111" name="円/楕円 110">
            <a:extLst>
              <a:ext uri="{FF2B5EF4-FFF2-40B4-BE49-F238E27FC236}">
                <a16:creationId xmlns="" xmlns:a16="http://schemas.microsoft.com/office/drawing/2014/main" id="{E07A15AE-C7A6-1C48-8B57-0F5B4F2D665C}"/>
              </a:ext>
            </a:extLst>
          </p:cNvPr>
          <p:cNvSpPr>
            <a:spLocks noChangeArrowheads="1"/>
          </p:cNvSpPr>
          <p:nvPr/>
        </p:nvSpPr>
        <p:spPr bwMode="auto">
          <a:xfrm>
            <a:off x="5638800" y="42672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112" name="円/楕円 111">
            <a:extLst>
              <a:ext uri="{FF2B5EF4-FFF2-40B4-BE49-F238E27FC236}">
                <a16:creationId xmlns="" xmlns:a16="http://schemas.microsoft.com/office/drawing/2014/main" id="{1026CE0F-AB47-FC42-AF13-4F01F9FD1E6D}"/>
              </a:ext>
            </a:extLst>
          </p:cNvPr>
          <p:cNvSpPr>
            <a:spLocks noChangeArrowheads="1"/>
          </p:cNvSpPr>
          <p:nvPr/>
        </p:nvSpPr>
        <p:spPr bwMode="auto">
          <a:xfrm>
            <a:off x="6553200" y="42672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cxnSp>
        <p:nvCxnSpPr>
          <p:cNvPr id="113" name="直線矢印コネクタ 112">
            <a:extLst>
              <a:ext uri="{FF2B5EF4-FFF2-40B4-BE49-F238E27FC236}">
                <a16:creationId xmlns="" xmlns:a16="http://schemas.microsoft.com/office/drawing/2014/main" id="{BDD82CA5-8C3B-AF4A-BE40-4ADAD73EF284}"/>
              </a:ext>
            </a:extLst>
          </p:cNvPr>
          <p:cNvCxnSpPr>
            <a:cxnSpLocks noChangeShapeType="1"/>
            <a:stCxn id="23554" idx="5"/>
            <a:endCxn id="109" idx="0"/>
          </p:cNvCxnSpPr>
          <p:nvPr/>
        </p:nvCxnSpPr>
        <p:spPr bwMode="auto">
          <a:xfrm rot="16200000" flipH="1">
            <a:off x="5918994" y="2794794"/>
            <a:ext cx="317500" cy="18891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14" name="直線矢印コネクタ 113">
            <a:extLst>
              <a:ext uri="{FF2B5EF4-FFF2-40B4-BE49-F238E27FC236}">
                <a16:creationId xmlns="" xmlns:a16="http://schemas.microsoft.com/office/drawing/2014/main" id="{D9E4D692-4D6E-3643-B442-2788135D0533}"/>
              </a:ext>
            </a:extLst>
          </p:cNvPr>
          <p:cNvCxnSpPr>
            <a:cxnSpLocks noChangeShapeType="1"/>
            <a:stCxn id="109" idx="3"/>
            <a:endCxn id="110" idx="0"/>
          </p:cNvCxnSpPr>
          <p:nvPr/>
        </p:nvCxnSpPr>
        <p:spPr bwMode="auto">
          <a:xfrm rot="5400000">
            <a:off x="5072063" y="3705225"/>
            <a:ext cx="633412" cy="49053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15" name="直線矢印コネクタ 114">
            <a:extLst>
              <a:ext uri="{FF2B5EF4-FFF2-40B4-BE49-F238E27FC236}">
                <a16:creationId xmlns="" xmlns:a16="http://schemas.microsoft.com/office/drawing/2014/main" id="{E740493D-FEEC-9B47-B37F-9E4CD28A98DA}"/>
              </a:ext>
            </a:extLst>
          </p:cNvPr>
          <p:cNvCxnSpPr>
            <a:cxnSpLocks noChangeShapeType="1"/>
            <a:stCxn id="109" idx="4"/>
            <a:endCxn id="111" idx="0"/>
          </p:cNvCxnSpPr>
          <p:nvPr/>
        </p:nvCxnSpPr>
        <p:spPr bwMode="auto">
          <a:xfrm rot="5400000">
            <a:off x="5848350" y="3943350"/>
            <a:ext cx="533400" cy="1143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16" name="直線矢印コネクタ 115">
            <a:extLst>
              <a:ext uri="{FF2B5EF4-FFF2-40B4-BE49-F238E27FC236}">
                <a16:creationId xmlns="" xmlns:a16="http://schemas.microsoft.com/office/drawing/2014/main" id="{D3294AB9-46A8-AC40-9AE6-35D393DEF164}"/>
              </a:ext>
            </a:extLst>
          </p:cNvPr>
          <p:cNvCxnSpPr>
            <a:cxnSpLocks noChangeShapeType="1"/>
            <a:stCxn id="109" idx="5"/>
            <a:endCxn id="112" idx="0"/>
          </p:cNvCxnSpPr>
          <p:nvPr/>
        </p:nvCxnSpPr>
        <p:spPr bwMode="auto">
          <a:xfrm rot="16200000" flipH="1">
            <a:off x="6524626" y="3819525"/>
            <a:ext cx="633412" cy="26193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20" name="円/楕円 119">
            <a:extLst>
              <a:ext uri="{FF2B5EF4-FFF2-40B4-BE49-F238E27FC236}">
                <a16:creationId xmlns="" xmlns:a16="http://schemas.microsoft.com/office/drawing/2014/main" id="{1D2FBB2E-F430-AB41-A283-46E5E14B6B93}"/>
              </a:ext>
            </a:extLst>
          </p:cNvPr>
          <p:cNvSpPr>
            <a:spLocks noChangeArrowheads="1"/>
          </p:cNvSpPr>
          <p:nvPr/>
        </p:nvSpPr>
        <p:spPr bwMode="auto">
          <a:xfrm>
            <a:off x="2133600" y="3048000"/>
            <a:ext cx="1524000" cy="6858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法律</a:t>
            </a:r>
          </a:p>
        </p:txBody>
      </p:sp>
      <p:sp>
        <p:nvSpPr>
          <p:cNvPr id="121" name="円/楕円 120">
            <a:extLst>
              <a:ext uri="{FF2B5EF4-FFF2-40B4-BE49-F238E27FC236}">
                <a16:creationId xmlns="" xmlns:a16="http://schemas.microsoft.com/office/drawing/2014/main" id="{800285A9-302C-C242-8073-78A6D7FE4497}"/>
              </a:ext>
            </a:extLst>
          </p:cNvPr>
          <p:cNvSpPr>
            <a:spLocks noChangeArrowheads="1"/>
          </p:cNvSpPr>
          <p:nvPr/>
        </p:nvSpPr>
        <p:spPr bwMode="auto">
          <a:xfrm>
            <a:off x="1447800" y="42672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122" name="円/楕円 121">
            <a:extLst>
              <a:ext uri="{FF2B5EF4-FFF2-40B4-BE49-F238E27FC236}">
                <a16:creationId xmlns="" xmlns:a16="http://schemas.microsoft.com/office/drawing/2014/main" id="{239D17E8-1EB4-5A46-8B15-49836696123C}"/>
              </a:ext>
            </a:extLst>
          </p:cNvPr>
          <p:cNvSpPr>
            <a:spLocks noChangeArrowheads="1"/>
          </p:cNvSpPr>
          <p:nvPr/>
        </p:nvSpPr>
        <p:spPr bwMode="auto">
          <a:xfrm>
            <a:off x="2362200" y="42672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cxnSp>
        <p:nvCxnSpPr>
          <p:cNvPr id="123" name="直線矢印コネクタ 122">
            <a:extLst>
              <a:ext uri="{FF2B5EF4-FFF2-40B4-BE49-F238E27FC236}">
                <a16:creationId xmlns="" xmlns:a16="http://schemas.microsoft.com/office/drawing/2014/main" id="{301881C5-30CC-8C44-8572-331D93508D3D}"/>
              </a:ext>
            </a:extLst>
          </p:cNvPr>
          <p:cNvCxnSpPr>
            <a:cxnSpLocks noChangeShapeType="1"/>
            <a:endCxn id="120" idx="0"/>
          </p:cNvCxnSpPr>
          <p:nvPr/>
        </p:nvCxnSpPr>
        <p:spPr bwMode="auto">
          <a:xfrm rot="10800000" flipV="1">
            <a:off x="2895600" y="2743200"/>
            <a:ext cx="457200" cy="3048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4" name="直線矢印コネクタ 123">
            <a:extLst>
              <a:ext uri="{FF2B5EF4-FFF2-40B4-BE49-F238E27FC236}">
                <a16:creationId xmlns="" xmlns:a16="http://schemas.microsoft.com/office/drawing/2014/main" id="{9861E80E-78F5-5647-A6C2-588F2DD5256F}"/>
              </a:ext>
            </a:extLst>
          </p:cNvPr>
          <p:cNvCxnSpPr>
            <a:cxnSpLocks noChangeShapeType="1"/>
            <a:stCxn id="120" idx="3"/>
            <a:endCxn id="121" idx="0"/>
          </p:cNvCxnSpPr>
          <p:nvPr/>
        </p:nvCxnSpPr>
        <p:spPr bwMode="auto">
          <a:xfrm rot="5400000">
            <a:off x="1795463" y="3705225"/>
            <a:ext cx="633412" cy="49053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5" name="直線矢印コネクタ 124">
            <a:extLst>
              <a:ext uri="{FF2B5EF4-FFF2-40B4-BE49-F238E27FC236}">
                <a16:creationId xmlns="" xmlns:a16="http://schemas.microsoft.com/office/drawing/2014/main" id="{6FDA800C-8ED9-954C-AB7F-CAFEAC8FE8F6}"/>
              </a:ext>
            </a:extLst>
          </p:cNvPr>
          <p:cNvCxnSpPr>
            <a:cxnSpLocks noChangeShapeType="1"/>
            <a:stCxn id="120" idx="4"/>
            <a:endCxn id="122" idx="0"/>
          </p:cNvCxnSpPr>
          <p:nvPr/>
        </p:nvCxnSpPr>
        <p:spPr bwMode="auto">
          <a:xfrm rot="5400000">
            <a:off x="2571750" y="3943350"/>
            <a:ext cx="533400" cy="1143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6" name="直線矢印コネクタ 125">
            <a:extLst>
              <a:ext uri="{FF2B5EF4-FFF2-40B4-BE49-F238E27FC236}">
                <a16:creationId xmlns="" xmlns:a16="http://schemas.microsoft.com/office/drawing/2014/main" id="{E26CFDF9-6098-114B-99F8-1170F15BE5B3}"/>
              </a:ext>
            </a:extLst>
          </p:cNvPr>
          <p:cNvCxnSpPr>
            <a:cxnSpLocks noChangeShapeType="1"/>
            <a:stCxn id="120" idx="5"/>
          </p:cNvCxnSpPr>
          <p:nvPr/>
        </p:nvCxnSpPr>
        <p:spPr bwMode="auto">
          <a:xfrm rot="16200000" flipH="1">
            <a:off x="3248026" y="3819525"/>
            <a:ext cx="633412" cy="26193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27" name="円/楕円 126">
            <a:extLst>
              <a:ext uri="{FF2B5EF4-FFF2-40B4-BE49-F238E27FC236}">
                <a16:creationId xmlns="" xmlns:a16="http://schemas.microsoft.com/office/drawing/2014/main" id="{6D307B6D-502A-174C-BFB5-4ED926F516B2}"/>
              </a:ext>
            </a:extLst>
          </p:cNvPr>
          <p:cNvSpPr>
            <a:spLocks noChangeArrowheads="1"/>
          </p:cNvSpPr>
          <p:nvPr/>
        </p:nvSpPr>
        <p:spPr bwMode="auto">
          <a:xfrm>
            <a:off x="3429000" y="4114800"/>
            <a:ext cx="838200" cy="5334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命令</a:t>
            </a:r>
          </a:p>
        </p:txBody>
      </p:sp>
      <p:sp>
        <p:nvSpPr>
          <p:cNvPr id="23643" name="テキスト ボックス 96">
            <a:extLst>
              <a:ext uri="{FF2B5EF4-FFF2-40B4-BE49-F238E27FC236}">
                <a16:creationId xmlns="" xmlns:a16="http://schemas.microsoft.com/office/drawing/2014/main" id="{A5221F3E-7040-C642-B0E7-A700D8C0ED18}"/>
              </a:ext>
            </a:extLst>
          </p:cNvPr>
          <p:cNvSpPr txBox="1">
            <a:spLocks noChangeArrowheads="1"/>
          </p:cNvSpPr>
          <p:nvPr/>
        </p:nvSpPr>
        <p:spPr bwMode="auto">
          <a:xfrm>
            <a:off x="114300" y="1023938"/>
            <a:ext cx="1600200" cy="20621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ja-JP">
              <a:latin typeface="Times" pitchFamily="2" charset="0"/>
              <a:ea typeface="Osaka" panose="020B0600000000000000" pitchFamily="34" charset="-128"/>
            </a:endParaRPr>
          </a:p>
          <a:p>
            <a:pPr>
              <a:spcBef>
                <a:spcPct val="0"/>
              </a:spcBef>
              <a:buClrTx/>
              <a:buSzTx/>
              <a:buFontTx/>
              <a:buNone/>
            </a:pPr>
            <a:r>
              <a:rPr lang="ja-JP" altLang="en-US">
                <a:latin typeface="Times" pitchFamily="2" charset="0"/>
                <a:ea typeface="Osaka" panose="020B0600000000000000" pitchFamily="34" charset="-128"/>
              </a:rPr>
              <a:t>図②</a:t>
            </a:r>
            <a:endParaRPr lang="en-US" altLang="ja-JP">
              <a:latin typeface="Times" pitchFamily="2" charset="0"/>
              <a:ea typeface="Osaka" panose="020B0600000000000000" pitchFamily="34" charset="-128"/>
            </a:endParaRPr>
          </a:p>
          <a:p>
            <a:pPr>
              <a:spcBef>
                <a:spcPct val="0"/>
              </a:spcBef>
              <a:buClrTx/>
              <a:buSzTx/>
              <a:buFontTx/>
              <a:buNone/>
            </a:pPr>
            <a:endParaRPr lang="en-US" altLang="ja-JP">
              <a:latin typeface="Times" pitchFamily="2" charset="0"/>
              <a:ea typeface="Osaka" panose="020B0600000000000000" pitchFamily="34" charset="-128"/>
            </a:endParaRPr>
          </a:p>
          <a:p>
            <a:pPr>
              <a:spcBef>
                <a:spcPct val="0"/>
              </a:spcBef>
              <a:buClrTx/>
              <a:buSzTx/>
              <a:buFontTx/>
              <a:buNone/>
            </a:pPr>
            <a:endParaRPr lang="ja-JP" altLang="en-US">
              <a:latin typeface="Times" pitchFamily="2" charset="0"/>
              <a:ea typeface="Osaka" panose="020B0600000000000000" pitchFamily="34"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dissolve">
                                      <p:cBhvr>
                                        <p:cTn id="7" dur="500"/>
                                        <p:tgtEl>
                                          <p:spTgt spid="41"/>
                                        </p:tgtEl>
                                      </p:cBhvr>
                                    </p:animEffect>
                                  </p:childTnLst>
                                </p:cTn>
                              </p:par>
                              <p:par>
                                <p:cTn id="8" presetID="9" presetClass="entr" presetSubtype="0"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dissolve">
                                      <p:cBhvr>
                                        <p:cTn id="10" dur="500"/>
                                        <p:tgtEl>
                                          <p:spTgt spid="39"/>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dissolve">
                                      <p:cBhvr>
                                        <p:cTn id="13" dur="500"/>
                                        <p:tgtEl>
                                          <p:spTgt spid="31"/>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dissolve">
                                      <p:cBhvr>
                                        <p:cTn id="16" dur="500"/>
                                        <p:tgtEl>
                                          <p:spTgt spid="33"/>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dissolve">
                                      <p:cBhvr>
                                        <p:cTn id="19" dur="500"/>
                                        <p:tgtEl>
                                          <p:spTgt spid="28"/>
                                        </p:tgtEl>
                                      </p:cBhvr>
                                    </p:animEffect>
                                  </p:childTnLst>
                                </p:cTn>
                              </p:par>
                              <p:par>
                                <p:cTn id="20" presetID="9" presetClass="entr" presetSubtype="0" fill="hold" nodeType="with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dissolve">
                                      <p:cBhvr>
                                        <p:cTn id="22" dur="500"/>
                                        <p:tgtEl>
                                          <p:spTgt spid="49"/>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dissolve">
                                      <p:cBhvr>
                                        <p:cTn id="25" dur="500"/>
                                        <p:tgtEl>
                                          <p:spTgt spid="30"/>
                                        </p:tgtEl>
                                      </p:cBhvr>
                                    </p:animEffect>
                                  </p:childTnLst>
                                </p:cTn>
                              </p:par>
                              <p:par>
                                <p:cTn id="26" presetID="9" presetClass="entr" presetSubtype="0" fill="hold" nodeType="withEffect">
                                  <p:stCondLst>
                                    <p:cond delay="0"/>
                                  </p:stCondLst>
                                  <p:childTnLst>
                                    <p:set>
                                      <p:cBhvr>
                                        <p:cTn id="27" dur="1" fill="hold">
                                          <p:stCondLst>
                                            <p:cond delay="0"/>
                                          </p:stCondLst>
                                        </p:cTn>
                                        <p:tgtEl>
                                          <p:spTgt spid="37"/>
                                        </p:tgtEl>
                                        <p:attrNameLst>
                                          <p:attrName>style.visibility</p:attrName>
                                        </p:attrNameLst>
                                      </p:cBhvr>
                                      <p:to>
                                        <p:strVal val="visible"/>
                                      </p:to>
                                    </p:set>
                                    <p:animEffect transition="in" filter="dissolve">
                                      <p:cBhvr>
                                        <p:cTn id="28" dur="500"/>
                                        <p:tgtEl>
                                          <p:spTgt spid="3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nodeType="clickEffect">
                                  <p:stCondLst>
                                    <p:cond delay="0"/>
                                  </p:stCondLst>
                                  <p:childTnLst>
                                    <p:set>
                                      <p:cBhvr>
                                        <p:cTn id="32" dur="1" fill="hold">
                                          <p:stCondLst>
                                            <p:cond delay="0"/>
                                          </p:stCondLst>
                                        </p:cTn>
                                        <p:tgtEl>
                                          <p:spTgt spid="75"/>
                                        </p:tgtEl>
                                        <p:attrNameLst>
                                          <p:attrName>style.visibility</p:attrName>
                                        </p:attrNameLst>
                                      </p:cBhvr>
                                      <p:to>
                                        <p:strVal val="visible"/>
                                      </p:to>
                                    </p:set>
                                    <p:animEffect transition="in" filter="dissolve">
                                      <p:cBhvr>
                                        <p:cTn id="33" dur="500"/>
                                        <p:tgtEl>
                                          <p:spTgt spid="75"/>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63"/>
                                        </p:tgtEl>
                                        <p:attrNameLst>
                                          <p:attrName>style.visibility</p:attrName>
                                        </p:attrNameLst>
                                      </p:cBhvr>
                                      <p:to>
                                        <p:strVal val="visible"/>
                                      </p:to>
                                    </p:set>
                                    <p:animEffect transition="in" filter="dissolve">
                                      <p:cBhvr>
                                        <p:cTn id="36" dur="500"/>
                                        <p:tgtEl>
                                          <p:spTgt spid="63"/>
                                        </p:tgtEl>
                                      </p:cBhvr>
                                    </p:animEffect>
                                  </p:childTnLst>
                                </p:cTn>
                              </p:par>
                              <p:par>
                                <p:cTn id="37" presetID="9" presetClass="entr" presetSubtype="0" fill="hold" nodeType="withEffect">
                                  <p:stCondLst>
                                    <p:cond delay="0"/>
                                  </p:stCondLst>
                                  <p:childTnLst>
                                    <p:set>
                                      <p:cBhvr>
                                        <p:cTn id="38" dur="1" fill="hold">
                                          <p:stCondLst>
                                            <p:cond delay="0"/>
                                          </p:stCondLst>
                                        </p:cTn>
                                        <p:tgtEl>
                                          <p:spTgt spid="66"/>
                                        </p:tgtEl>
                                        <p:attrNameLst>
                                          <p:attrName>style.visibility</p:attrName>
                                        </p:attrNameLst>
                                      </p:cBhvr>
                                      <p:to>
                                        <p:strVal val="visible"/>
                                      </p:to>
                                    </p:set>
                                    <p:animEffect transition="in" filter="dissolve">
                                      <p:cBhvr>
                                        <p:cTn id="39" dur="500"/>
                                        <p:tgtEl>
                                          <p:spTgt spid="66"/>
                                        </p:tgtEl>
                                      </p:cBhvr>
                                    </p:animEffect>
                                  </p:childTnLst>
                                </p:cTn>
                              </p:par>
                              <p:par>
                                <p:cTn id="40" presetID="9" presetClass="entr" presetSubtype="0" fill="hold" nodeType="withEffect">
                                  <p:stCondLst>
                                    <p:cond delay="0"/>
                                  </p:stCondLst>
                                  <p:childTnLst>
                                    <p:set>
                                      <p:cBhvr>
                                        <p:cTn id="41" dur="1" fill="hold">
                                          <p:stCondLst>
                                            <p:cond delay="0"/>
                                          </p:stCondLst>
                                        </p:cTn>
                                        <p:tgtEl>
                                          <p:spTgt spid="68"/>
                                        </p:tgtEl>
                                        <p:attrNameLst>
                                          <p:attrName>style.visibility</p:attrName>
                                        </p:attrNameLst>
                                      </p:cBhvr>
                                      <p:to>
                                        <p:strVal val="visible"/>
                                      </p:to>
                                    </p:set>
                                    <p:animEffect transition="in" filter="dissolve">
                                      <p:cBhvr>
                                        <p:cTn id="42" dur="500"/>
                                        <p:tgtEl>
                                          <p:spTgt spid="68"/>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61"/>
                                        </p:tgtEl>
                                        <p:attrNameLst>
                                          <p:attrName>style.visibility</p:attrName>
                                        </p:attrNameLst>
                                      </p:cBhvr>
                                      <p:to>
                                        <p:strVal val="visible"/>
                                      </p:to>
                                    </p:set>
                                    <p:animEffect transition="in" filter="dissolve">
                                      <p:cBhvr>
                                        <p:cTn id="45" dur="500"/>
                                        <p:tgtEl>
                                          <p:spTgt spid="61"/>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64"/>
                                        </p:tgtEl>
                                        <p:attrNameLst>
                                          <p:attrName>style.visibility</p:attrName>
                                        </p:attrNameLst>
                                      </p:cBhvr>
                                      <p:to>
                                        <p:strVal val="visible"/>
                                      </p:to>
                                    </p:set>
                                    <p:animEffect transition="in" filter="dissolve">
                                      <p:cBhvr>
                                        <p:cTn id="48" dur="500"/>
                                        <p:tgtEl>
                                          <p:spTgt spid="64"/>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animEffect transition="in" filter="dissolve">
                                      <p:cBhvr>
                                        <p:cTn id="51" dur="500"/>
                                        <p:tgtEl>
                                          <p:spTgt spid="62"/>
                                        </p:tgtEl>
                                      </p:cBhvr>
                                    </p:animEffect>
                                  </p:childTnLst>
                                </p:cTn>
                              </p:par>
                              <p:par>
                                <p:cTn id="52" presetID="9" presetClass="entr" presetSubtype="0" fill="hold" nodeType="withEffect">
                                  <p:stCondLst>
                                    <p:cond delay="0"/>
                                  </p:stCondLst>
                                  <p:childTnLst>
                                    <p:set>
                                      <p:cBhvr>
                                        <p:cTn id="53" dur="1" fill="hold">
                                          <p:stCondLst>
                                            <p:cond delay="0"/>
                                          </p:stCondLst>
                                        </p:cTn>
                                        <p:tgtEl>
                                          <p:spTgt spid="67"/>
                                        </p:tgtEl>
                                        <p:attrNameLst>
                                          <p:attrName>style.visibility</p:attrName>
                                        </p:attrNameLst>
                                      </p:cBhvr>
                                      <p:to>
                                        <p:strVal val="visible"/>
                                      </p:to>
                                    </p:set>
                                    <p:animEffect transition="in" filter="dissolve">
                                      <p:cBhvr>
                                        <p:cTn id="54" dur="500"/>
                                        <p:tgtEl>
                                          <p:spTgt spid="67"/>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54"/>
                                        </p:tgtEl>
                                        <p:attrNameLst>
                                          <p:attrName>style.visibility</p:attrName>
                                        </p:attrNameLst>
                                      </p:cBhvr>
                                      <p:to>
                                        <p:strVal val="visible"/>
                                      </p:to>
                                    </p:set>
                                    <p:animEffect transition="in" filter="dissolve">
                                      <p:cBhvr>
                                        <p:cTn id="59" dur="500"/>
                                        <p:tgtEl>
                                          <p:spTgt spid="54"/>
                                        </p:tgtEl>
                                      </p:cBhvr>
                                    </p:animEffect>
                                  </p:childTnLst>
                                </p:cTn>
                              </p:par>
                              <p:par>
                                <p:cTn id="60" presetID="9" presetClass="entr" presetSubtype="0" fill="hold" grpId="0" nodeType="withEffect">
                                  <p:stCondLst>
                                    <p:cond delay="0"/>
                                  </p:stCondLst>
                                  <p:childTnLst>
                                    <p:set>
                                      <p:cBhvr>
                                        <p:cTn id="61" dur="1" fill="hold">
                                          <p:stCondLst>
                                            <p:cond delay="0"/>
                                          </p:stCondLst>
                                        </p:cTn>
                                        <p:tgtEl>
                                          <p:spTgt spid="53"/>
                                        </p:tgtEl>
                                        <p:attrNameLst>
                                          <p:attrName>style.visibility</p:attrName>
                                        </p:attrNameLst>
                                      </p:cBhvr>
                                      <p:to>
                                        <p:strVal val="visible"/>
                                      </p:to>
                                    </p:set>
                                    <p:animEffect transition="in" filter="dissolve">
                                      <p:cBhvr>
                                        <p:cTn id="62" dur="500"/>
                                        <p:tgtEl>
                                          <p:spTgt spid="53"/>
                                        </p:tgtEl>
                                      </p:cBhvr>
                                    </p:animEffect>
                                  </p:childTnLst>
                                </p:cTn>
                              </p:par>
                              <p:par>
                                <p:cTn id="63" presetID="9" presetClass="entr" presetSubtype="0" fill="hold" nodeType="withEffect">
                                  <p:stCondLst>
                                    <p:cond delay="0"/>
                                  </p:stCondLst>
                                  <p:childTnLst>
                                    <p:set>
                                      <p:cBhvr>
                                        <p:cTn id="64" dur="1" fill="hold">
                                          <p:stCondLst>
                                            <p:cond delay="0"/>
                                          </p:stCondLst>
                                        </p:cTn>
                                        <p:tgtEl>
                                          <p:spTgt spid="59"/>
                                        </p:tgtEl>
                                        <p:attrNameLst>
                                          <p:attrName>style.visibility</p:attrName>
                                        </p:attrNameLst>
                                      </p:cBhvr>
                                      <p:to>
                                        <p:strVal val="visible"/>
                                      </p:to>
                                    </p:set>
                                    <p:animEffect transition="in" filter="dissolve">
                                      <p:cBhvr>
                                        <p:cTn id="65" dur="500"/>
                                        <p:tgtEl>
                                          <p:spTgt spid="59"/>
                                        </p:tgtEl>
                                      </p:cBhvr>
                                    </p:animEffect>
                                  </p:childTnLst>
                                </p:cTn>
                              </p:par>
                              <p:par>
                                <p:cTn id="66" presetID="9" presetClass="entr" presetSubtype="0" fill="hold" nodeType="withEffect">
                                  <p:stCondLst>
                                    <p:cond delay="0"/>
                                  </p:stCondLst>
                                  <p:childTnLst>
                                    <p:set>
                                      <p:cBhvr>
                                        <p:cTn id="67" dur="1" fill="hold">
                                          <p:stCondLst>
                                            <p:cond delay="0"/>
                                          </p:stCondLst>
                                        </p:cTn>
                                        <p:tgtEl>
                                          <p:spTgt spid="60"/>
                                        </p:tgtEl>
                                        <p:attrNameLst>
                                          <p:attrName>style.visibility</p:attrName>
                                        </p:attrNameLst>
                                      </p:cBhvr>
                                      <p:to>
                                        <p:strVal val="visible"/>
                                      </p:to>
                                    </p:set>
                                    <p:animEffect transition="in" filter="dissolve">
                                      <p:cBhvr>
                                        <p:cTn id="68" dur="500"/>
                                        <p:tgtEl>
                                          <p:spTgt spid="60"/>
                                        </p:tgtEl>
                                      </p:cBhvr>
                                    </p:animEffect>
                                  </p:childTnLst>
                                </p:cTn>
                              </p:par>
                              <p:par>
                                <p:cTn id="69" presetID="9" presetClass="entr" presetSubtype="0" fill="hold" grpId="0" nodeType="withEffect">
                                  <p:stCondLst>
                                    <p:cond delay="0"/>
                                  </p:stCondLst>
                                  <p:childTnLst>
                                    <p:set>
                                      <p:cBhvr>
                                        <p:cTn id="70" dur="1" fill="hold">
                                          <p:stCondLst>
                                            <p:cond delay="0"/>
                                          </p:stCondLst>
                                        </p:cTn>
                                        <p:tgtEl>
                                          <p:spTgt spid="55"/>
                                        </p:tgtEl>
                                        <p:attrNameLst>
                                          <p:attrName>style.visibility</p:attrName>
                                        </p:attrNameLst>
                                      </p:cBhvr>
                                      <p:to>
                                        <p:strVal val="visible"/>
                                      </p:to>
                                    </p:set>
                                    <p:animEffect transition="in" filter="dissolve">
                                      <p:cBhvr>
                                        <p:cTn id="71" dur="500"/>
                                        <p:tgtEl>
                                          <p:spTgt spid="55"/>
                                        </p:tgtEl>
                                      </p:cBhvr>
                                    </p:animEffect>
                                  </p:childTnLst>
                                </p:cTn>
                              </p:par>
                              <p:par>
                                <p:cTn id="72" presetID="9" presetClass="entr" presetSubtype="0" fill="hold" nodeType="withEffect">
                                  <p:stCondLst>
                                    <p:cond delay="0"/>
                                  </p:stCondLst>
                                  <p:childTnLst>
                                    <p:set>
                                      <p:cBhvr>
                                        <p:cTn id="73" dur="1" fill="hold">
                                          <p:stCondLst>
                                            <p:cond delay="0"/>
                                          </p:stCondLst>
                                        </p:cTn>
                                        <p:tgtEl>
                                          <p:spTgt spid="58"/>
                                        </p:tgtEl>
                                        <p:attrNameLst>
                                          <p:attrName>style.visibility</p:attrName>
                                        </p:attrNameLst>
                                      </p:cBhvr>
                                      <p:to>
                                        <p:strVal val="visible"/>
                                      </p:to>
                                    </p:set>
                                    <p:animEffect transition="in" filter="dissolve">
                                      <p:cBhvr>
                                        <p:cTn id="74" dur="500"/>
                                        <p:tgtEl>
                                          <p:spTgt spid="58"/>
                                        </p:tgtEl>
                                      </p:cBhvr>
                                    </p:animEffect>
                                  </p:childTnLst>
                                </p:cTn>
                              </p:par>
                              <p:par>
                                <p:cTn id="75" presetID="9" presetClass="entr" presetSubtype="0" fill="hold" nodeType="withEffect">
                                  <p:stCondLst>
                                    <p:cond delay="0"/>
                                  </p:stCondLst>
                                  <p:childTnLst>
                                    <p:set>
                                      <p:cBhvr>
                                        <p:cTn id="76" dur="1" fill="hold">
                                          <p:stCondLst>
                                            <p:cond delay="0"/>
                                          </p:stCondLst>
                                        </p:cTn>
                                        <p:tgtEl>
                                          <p:spTgt spid="73"/>
                                        </p:tgtEl>
                                        <p:attrNameLst>
                                          <p:attrName>style.visibility</p:attrName>
                                        </p:attrNameLst>
                                      </p:cBhvr>
                                      <p:to>
                                        <p:strVal val="visible"/>
                                      </p:to>
                                    </p:set>
                                    <p:animEffect transition="in" filter="dissolve">
                                      <p:cBhvr>
                                        <p:cTn id="77" dur="500"/>
                                        <p:tgtEl>
                                          <p:spTgt spid="73"/>
                                        </p:tgtEl>
                                      </p:cBhvr>
                                    </p:animEffect>
                                  </p:childTnLst>
                                </p:cTn>
                              </p:par>
                              <p:par>
                                <p:cTn id="78" presetID="9" presetClass="entr" presetSubtype="0" fill="hold" grpId="0" nodeType="withEffect">
                                  <p:stCondLst>
                                    <p:cond delay="0"/>
                                  </p:stCondLst>
                                  <p:childTnLst>
                                    <p:set>
                                      <p:cBhvr>
                                        <p:cTn id="79" dur="1" fill="hold">
                                          <p:stCondLst>
                                            <p:cond delay="0"/>
                                          </p:stCondLst>
                                        </p:cTn>
                                        <p:tgtEl>
                                          <p:spTgt spid="56"/>
                                        </p:tgtEl>
                                        <p:attrNameLst>
                                          <p:attrName>style.visibility</p:attrName>
                                        </p:attrNameLst>
                                      </p:cBhvr>
                                      <p:to>
                                        <p:strVal val="visible"/>
                                      </p:to>
                                    </p:set>
                                    <p:animEffect transition="in" filter="dissolve">
                                      <p:cBhvr>
                                        <p:cTn id="80" dur="500"/>
                                        <p:tgtEl>
                                          <p:spTgt spid="56"/>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9" presetClass="entr" presetSubtype="0" fill="hold" grpId="0" nodeType="clickEffect">
                                  <p:stCondLst>
                                    <p:cond delay="0"/>
                                  </p:stCondLst>
                                  <p:childTnLst>
                                    <p:set>
                                      <p:cBhvr>
                                        <p:cTn id="84" dur="1" fill="hold">
                                          <p:stCondLst>
                                            <p:cond delay="0"/>
                                          </p:stCondLst>
                                        </p:cTn>
                                        <p:tgtEl>
                                          <p:spTgt spid="77"/>
                                        </p:tgtEl>
                                        <p:attrNameLst>
                                          <p:attrName>style.visibility</p:attrName>
                                        </p:attrNameLst>
                                      </p:cBhvr>
                                      <p:to>
                                        <p:strVal val="visible"/>
                                      </p:to>
                                    </p:set>
                                    <p:animEffect transition="in" filter="dissolve">
                                      <p:cBhvr>
                                        <p:cTn id="85" dur="500"/>
                                        <p:tgtEl>
                                          <p:spTgt spid="77"/>
                                        </p:tgtEl>
                                      </p:cBhvr>
                                    </p:animEffect>
                                  </p:childTnLst>
                                </p:cTn>
                              </p:par>
                              <p:par>
                                <p:cTn id="86" presetID="9" presetClass="entr" presetSubtype="0" fill="hold" nodeType="withEffect">
                                  <p:stCondLst>
                                    <p:cond delay="0"/>
                                  </p:stCondLst>
                                  <p:childTnLst>
                                    <p:set>
                                      <p:cBhvr>
                                        <p:cTn id="87" dur="1" fill="hold">
                                          <p:stCondLst>
                                            <p:cond delay="0"/>
                                          </p:stCondLst>
                                        </p:cTn>
                                        <p:tgtEl>
                                          <p:spTgt spid="88"/>
                                        </p:tgtEl>
                                        <p:attrNameLst>
                                          <p:attrName>style.visibility</p:attrName>
                                        </p:attrNameLst>
                                      </p:cBhvr>
                                      <p:to>
                                        <p:strVal val="visible"/>
                                      </p:to>
                                    </p:set>
                                    <p:animEffect transition="in" filter="dissolve">
                                      <p:cBhvr>
                                        <p:cTn id="88" dur="500"/>
                                        <p:tgtEl>
                                          <p:spTgt spid="88"/>
                                        </p:tgtEl>
                                      </p:cBhvr>
                                    </p:animEffect>
                                  </p:childTnLst>
                                </p:cTn>
                              </p:par>
                              <p:par>
                                <p:cTn id="89" presetID="9" presetClass="entr" presetSubtype="0" fill="hold" nodeType="withEffect">
                                  <p:stCondLst>
                                    <p:cond delay="0"/>
                                  </p:stCondLst>
                                  <p:childTnLst>
                                    <p:set>
                                      <p:cBhvr>
                                        <p:cTn id="90" dur="1" fill="hold">
                                          <p:stCondLst>
                                            <p:cond delay="0"/>
                                          </p:stCondLst>
                                        </p:cTn>
                                        <p:tgtEl>
                                          <p:spTgt spid="82"/>
                                        </p:tgtEl>
                                        <p:attrNameLst>
                                          <p:attrName>style.visibility</p:attrName>
                                        </p:attrNameLst>
                                      </p:cBhvr>
                                      <p:to>
                                        <p:strVal val="visible"/>
                                      </p:to>
                                    </p:set>
                                    <p:animEffect transition="in" filter="dissolve">
                                      <p:cBhvr>
                                        <p:cTn id="91" dur="500"/>
                                        <p:tgtEl>
                                          <p:spTgt spid="82"/>
                                        </p:tgtEl>
                                      </p:cBhvr>
                                    </p:animEffect>
                                  </p:childTnLst>
                                </p:cTn>
                              </p:par>
                              <p:par>
                                <p:cTn id="92" presetID="9" presetClass="entr" presetSubtype="0" fill="hold" nodeType="withEffect">
                                  <p:stCondLst>
                                    <p:cond delay="0"/>
                                  </p:stCondLst>
                                  <p:childTnLst>
                                    <p:set>
                                      <p:cBhvr>
                                        <p:cTn id="93" dur="1" fill="hold">
                                          <p:stCondLst>
                                            <p:cond delay="0"/>
                                          </p:stCondLst>
                                        </p:cTn>
                                        <p:tgtEl>
                                          <p:spTgt spid="84"/>
                                        </p:tgtEl>
                                        <p:attrNameLst>
                                          <p:attrName>style.visibility</p:attrName>
                                        </p:attrNameLst>
                                      </p:cBhvr>
                                      <p:to>
                                        <p:strVal val="visible"/>
                                      </p:to>
                                    </p:set>
                                    <p:animEffect transition="in" filter="dissolve">
                                      <p:cBhvr>
                                        <p:cTn id="94" dur="500"/>
                                        <p:tgtEl>
                                          <p:spTgt spid="84"/>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76"/>
                                        </p:tgtEl>
                                        <p:attrNameLst>
                                          <p:attrName>style.visibility</p:attrName>
                                        </p:attrNameLst>
                                      </p:cBhvr>
                                      <p:to>
                                        <p:strVal val="visible"/>
                                      </p:to>
                                    </p:set>
                                    <p:animEffect transition="in" filter="dissolve">
                                      <p:cBhvr>
                                        <p:cTn id="97" dur="500"/>
                                        <p:tgtEl>
                                          <p:spTgt spid="76"/>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78"/>
                                        </p:tgtEl>
                                        <p:attrNameLst>
                                          <p:attrName>style.visibility</p:attrName>
                                        </p:attrNameLst>
                                      </p:cBhvr>
                                      <p:to>
                                        <p:strVal val="visible"/>
                                      </p:to>
                                    </p:set>
                                    <p:animEffect transition="in" filter="dissolve">
                                      <p:cBhvr>
                                        <p:cTn id="100" dur="500"/>
                                        <p:tgtEl>
                                          <p:spTgt spid="78"/>
                                        </p:tgtEl>
                                      </p:cBhvr>
                                    </p:animEffect>
                                  </p:childTnLst>
                                </p:cTn>
                              </p:par>
                              <p:par>
                                <p:cTn id="101" presetID="9" presetClass="entr" presetSubtype="0" fill="hold" nodeType="withEffect">
                                  <p:stCondLst>
                                    <p:cond delay="0"/>
                                  </p:stCondLst>
                                  <p:childTnLst>
                                    <p:set>
                                      <p:cBhvr>
                                        <p:cTn id="102" dur="1" fill="hold">
                                          <p:stCondLst>
                                            <p:cond delay="0"/>
                                          </p:stCondLst>
                                        </p:cTn>
                                        <p:tgtEl>
                                          <p:spTgt spid="86"/>
                                        </p:tgtEl>
                                        <p:attrNameLst>
                                          <p:attrName>style.visibility</p:attrName>
                                        </p:attrNameLst>
                                      </p:cBhvr>
                                      <p:to>
                                        <p:strVal val="visible"/>
                                      </p:to>
                                    </p:set>
                                    <p:animEffect transition="in" filter="dissolve">
                                      <p:cBhvr>
                                        <p:cTn id="103" dur="500"/>
                                        <p:tgtEl>
                                          <p:spTgt spid="86"/>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79"/>
                                        </p:tgtEl>
                                        <p:attrNameLst>
                                          <p:attrName>style.visibility</p:attrName>
                                        </p:attrNameLst>
                                      </p:cBhvr>
                                      <p:to>
                                        <p:strVal val="visible"/>
                                      </p:to>
                                    </p:set>
                                    <p:animEffect transition="in" filter="dissolve">
                                      <p:cBhvr>
                                        <p:cTn id="106" dur="500"/>
                                        <p:tgtEl>
                                          <p:spTgt spid="79"/>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9" presetClass="entr" presetSubtype="0" fill="hold" grpId="0" nodeType="clickEffect">
                                  <p:stCondLst>
                                    <p:cond delay="0"/>
                                  </p:stCondLst>
                                  <p:childTnLst>
                                    <p:set>
                                      <p:cBhvr>
                                        <p:cTn id="110" dur="1" fill="hold">
                                          <p:stCondLst>
                                            <p:cond delay="0"/>
                                          </p:stCondLst>
                                        </p:cTn>
                                        <p:tgtEl>
                                          <p:spTgt spid="90"/>
                                        </p:tgtEl>
                                        <p:attrNameLst>
                                          <p:attrName>style.visibility</p:attrName>
                                        </p:attrNameLst>
                                      </p:cBhvr>
                                      <p:to>
                                        <p:strVal val="visible"/>
                                      </p:to>
                                    </p:set>
                                    <p:animEffect transition="in" filter="dissolve">
                                      <p:cBhvr>
                                        <p:cTn id="111" dur="500"/>
                                        <p:tgtEl>
                                          <p:spTgt spid="90"/>
                                        </p:tgtEl>
                                      </p:cBhvr>
                                    </p:animEffect>
                                  </p:childTnLst>
                                </p:cTn>
                              </p:par>
                              <p:par>
                                <p:cTn id="112" presetID="9" presetClass="entr" presetSubtype="0" fill="hold" grpId="0" nodeType="withEffect">
                                  <p:stCondLst>
                                    <p:cond delay="0"/>
                                  </p:stCondLst>
                                  <p:childTnLst>
                                    <p:set>
                                      <p:cBhvr>
                                        <p:cTn id="113" dur="1" fill="hold">
                                          <p:stCondLst>
                                            <p:cond delay="0"/>
                                          </p:stCondLst>
                                        </p:cTn>
                                        <p:tgtEl>
                                          <p:spTgt spid="89"/>
                                        </p:tgtEl>
                                        <p:attrNameLst>
                                          <p:attrName>style.visibility</p:attrName>
                                        </p:attrNameLst>
                                      </p:cBhvr>
                                      <p:to>
                                        <p:strVal val="visible"/>
                                      </p:to>
                                    </p:set>
                                    <p:animEffect transition="in" filter="dissolve">
                                      <p:cBhvr>
                                        <p:cTn id="114" dur="500"/>
                                        <p:tgtEl>
                                          <p:spTgt spid="89"/>
                                        </p:tgtEl>
                                      </p:cBhvr>
                                    </p:animEffect>
                                  </p:childTnLst>
                                </p:cTn>
                              </p:par>
                              <p:par>
                                <p:cTn id="115" presetID="9" presetClass="entr" presetSubtype="0" fill="hold" nodeType="withEffect">
                                  <p:stCondLst>
                                    <p:cond delay="0"/>
                                  </p:stCondLst>
                                  <p:childTnLst>
                                    <p:set>
                                      <p:cBhvr>
                                        <p:cTn id="116" dur="1" fill="hold">
                                          <p:stCondLst>
                                            <p:cond delay="0"/>
                                          </p:stCondLst>
                                        </p:cTn>
                                        <p:tgtEl>
                                          <p:spTgt spid="94"/>
                                        </p:tgtEl>
                                        <p:attrNameLst>
                                          <p:attrName>style.visibility</p:attrName>
                                        </p:attrNameLst>
                                      </p:cBhvr>
                                      <p:to>
                                        <p:strVal val="visible"/>
                                      </p:to>
                                    </p:set>
                                    <p:animEffect transition="in" filter="dissolve">
                                      <p:cBhvr>
                                        <p:cTn id="117" dur="500"/>
                                        <p:tgtEl>
                                          <p:spTgt spid="94"/>
                                        </p:tgtEl>
                                      </p:cBhvr>
                                    </p:animEffect>
                                  </p:childTnLst>
                                </p:cTn>
                              </p:par>
                              <p:par>
                                <p:cTn id="118" presetID="9" presetClass="entr" presetSubtype="0" fill="hold" nodeType="withEffect">
                                  <p:stCondLst>
                                    <p:cond delay="0"/>
                                  </p:stCondLst>
                                  <p:childTnLst>
                                    <p:set>
                                      <p:cBhvr>
                                        <p:cTn id="119" dur="1" fill="hold">
                                          <p:stCondLst>
                                            <p:cond delay="0"/>
                                          </p:stCondLst>
                                        </p:cTn>
                                        <p:tgtEl>
                                          <p:spTgt spid="95"/>
                                        </p:tgtEl>
                                        <p:attrNameLst>
                                          <p:attrName>style.visibility</p:attrName>
                                        </p:attrNameLst>
                                      </p:cBhvr>
                                      <p:to>
                                        <p:strVal val="visible"/>
                                      </p:to>
                                    </p:set>
                                    <p:animEffect transition="in" filter="dissolve">
                                      <p:cBhvr>
                                        <p:cTn id="120" dur="500"/>
                                        <p:tgtEl>
                                          <p:spTgt spid="95"/>
                                        </p:tgtEl>
                                      </p:cBhvr>
                                    </p:animEffect>
                                  </p:childTnLst>
                                </p:cTn>
                              </p:par>
                              <p:par>
                                <p:cTn id="121" presetID="9" presetClass="entr" presetSubtype="0" fill="hold" grpId="0" nodeType="withEffect">
                                  <p:stCondLst>
                                    <p:cond delay="0"/>
                                  </p:stCondLst>
                                  <p:childTnLst>
                                    <p:set>
                                      <p:cBhvr>
                                        <p:cTn id="122" dur="1" fill="hold">
                                          <p:stCondLst>
                                            <p:cond delay="0"/>
                                          </p:stCondLst>
                                        </p:cTn>
                                        <p:tgtEl>
                                          <p:spTgt spid="91"/>
                                        </p:tgtEl>
                                        <p:attrNameLst>
                                          <p:attrName>style.visibility</p:attrName>
                                        </p:attrNameLst>
                                      </p:cBhvr>
                                      <p:to>
                                        <p:strVal val="visible"/>
                                      </p:to>
                                    </p:set>
                                    <p:animEffect transition="in" filter="dissolve">
                                      <p:cBhvr>
                                        <p:cTn id="123" dur="500"/>
                                        <p:tgtEl>
                                          <p:spTgt spid="91"/>
                                        </p:tgtEl>
                                      </p:cBhvr>
                                    </p:animEffect>
                                  </p:childTnLst>
                                </p:cTn>
                              </p:par>
                              <p:par>
                                <p:cTn id="124" presetID="9" presetClass="entr" presetSubtype="0" fill="hold" nodeType="withEffect">
                                  <p:stCondLst>
                                    <p:cond delay="0"/>
                                  </p:stCondLst>
                                  <p:childTnLst>
                                    <p:set>
                                      <p:cBhvr>
                                        <p:cTn id="125" dur="1" fill="hold">
                                          <p:stCondLst>
                                            <p:cond delay="0"/>
                                          </p:stCondLst>
                                        </p:cTn>
                                        <p:tgtEl>
                                          <p:spTgt spid="93"/>
                                        </p:tgtEl>
                                        <p:attrNameLst>
                                          <p:attrName>style.visibility</p:attrName>
                                        </p:attrNameLst>
                                      </p:cBhvr>
                                      <p:to>
                                        <p:strVal val="visible"/>
                                      </p:to>
                                    </p:set>
                                    <p:animEffect transition="in" filter="dissolve">
                                      <p:cBhvr>
                                        <p:cTn id="126" dur="500"/>
                                        <p:tgtEl>
                                          <p:spTgt spid="93"/>
                                        </p:tgtEl>
                                      </p:cBhvr>
                                    </p:animEffect>
                                  </p:childTnLst>
                                </p:cTn>
                              </p:par>
                              <p:par>
                                <p:cTn id="127" presetID="9" presetClass="entr" presetSubtype="0" fill="hold" nodeType="withEffect">
                                  <p:stCondLst>
                                    <p:cond delay="0"/>
                                  </p:stCondLst>
                                  <p:childTnLst>
                                    <p:set>
                                      <p:cBhvr>
                                        <p:cTn id="128" dur="1" fill="hold">
                                          <p:stCondLst>
                                            <p:cond delay="0"/>
                                          </p:stCondLst>
                                        </p:cTn>
                                        <p:tgtEl>
                                          <p:spTgt spid="96"/>
                                        </p:tgtEl>
                                        <p:attrNameLst>
                                          <p:attrName>style.visibility</p:attrName>
                                        </p:attrNameLst>
                                      </p:cBhvr>
                                      <p:to>
                                        <p:strVal val="visible"/>
                                      </p:to>
                                    </p:set>
                                    <p:animEffect transition="in" filter="dissolve">
                                      <p:cBhvr>
                                        <p:cTn id="129" dur="500"/>
                                        <p:tgtEl>
                                          <p:spTgt spid="96"/>
                                        </p:tgtEl>
                                      </p:cBhvr>
                                    </p:animEffect>
                                  </p:childTnLst>
                                </p:cTn>
                              </p:par>
                              <p:par>
                                <p:cTn id="130" presetID="9" presetClass="entr" presetSubtype="0" fill="hold" grpId="0" nodeType="withEffect">
                                  <p:stCondLst>
                                    <p:cond delay="0"/>
                                  </p:stCondLst>
                                  <p:childTnLst>
                                    <p:set>
                                      <p:cBhvr>
                                        <p:cTn id="131" dur="1" fill="hold">
                                          <p:stCondLst>
                                            <p:cond delay="0"/>
                                          </p:stCondLst>
                                        </p:cTn>
                                        <p:tgtEl>
                                          <p:spTgt spid="92"/>
                                        </p:tgtEl>
                                        <p:attrNameLst>
                                          <p:attrName>style.visibility</p:attrName>
                                        </p:attrNameLst>
                                      </p:cBhvr>
                                      <p:to>
                                        <p:strVal val="visible"/>
                                      </p:to>
                                    </p:set>
                                    <p:animEffect transition="in" filter="dissolve">
                                      <p:cBhvr>
                                        <p:cTn id="132" dur="500"/>
                                        <p:tgtEl>
                                          <p:spTgt spid="92"/>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9" presetClass="entr" presetSubtype="0" fill="hold" grpId="0" nodeType="clickEffect">
                                  <p:stCondLst>
                                    <p:cond delay="0"/>
                                  </p:stCondLst>
                                  <p:childTnLst>
                                    <p:set>
                                      <p:cBhvr>
                                        <p:cTn id="136" dur="1" fill="hold">
                                          <p:stCondLst>
                                            <p:cond delay="0"/>
                                          </p:stCondLst>
                                        </p:cTn>
                                        <p:tgtEl>
                                          <p:spTgt spid="70"/>
                                        </p:tgtEl>
                                        <p:attrNameLst>
                                          <p:attrName>style.visibility</p:attrName>
                                        </p:attrNameLst>
                                      </p:cBhvr>
                                      <p:to>
                                        <p:strVal val="visible"/>
                                      </p:to>
                                    </p:set>
                                    <p:animEffect transition="in" filter="dissolve">
                                      <p:cBhvr>
                                        <p:cTn id="137" dur="500"/>
                                        <p:tgtEl>
                                          <p:spTgt spid="70"/>
                                        </p:tgtEl>
                                      </p:cBhvr>
                                    </p:animEffect>
                                  </p:childTnLst>
                                </p:cTn>
                              </p:par>
                              <p:par>
                                <p:cTn id="138" presetID="9" presetClass="entr" presetSubtype="0" fill="hold" nodeType="withEffect">
                                  <p:stCondLst>
                                    <p:cond delay="0"/>
                                  </p:stCondLst>
                                  <p:childTnLst>
                                    <p:set>
                                      <p:cBhvr>
                                        <p:cTn id="139" dur="1" fill="hold">
                                          <p:stCondLst>
                                            <p:cond delay="0"/>
                                          </p:stCondLst>
                                        </p:cTn>
                                        <p:tgtEl>
                                          <p:spTgt spid="83"/>
                                        </p:tgtEl>
                                        <p:attrNameLst>
                                          <p:attrName>style.visibility</p:attrName>
                                        </p:attrNameLst>
                                      </p:cBhvr>
                                      <p:to>
                                        <p:strVal val="visible"/>
                                      </p:to>
                                    </p:set>
                                    <p:animEffect transition="in" filter="dissolve">
                                      <p:cBhvr>
                                        <p:cTn id="140" dur="500"/>
                                        <p:tgtEl>
                                          <p:spTgt spid="83"/>
                                        </p:tgtEl>
                                      </p:cBhvr>
                                    </p:animEffect>
                                  </p:childTnLst>
                                </p:cTn>
                              </p:par>
                              <p:par>
                                <p:cTn id="141" presetID="9" presetClass="entr" presetSubtype="0" fill="hold" nodeType="withEffect">
                                  <p:stCondLst>
                                    <p:cond delay="0"/>
                                  </p:stCondLst>
                                  <p:childTnLst>
                                    <p:set>
                                      <p:cBhvr>
                                        <p:cTn id="142" dur="1" fill="hold">
                                          <p:stCondLst>
                                            <p:cond delay="0"/>
                                          </p:stCondLst>
                                        </p:cTn>
                                        <p:tgtEl>
                                          <p:spTgt spid="74"/>
                                        </p:tgtEl>
                                        <p:attrNameLst>
                                          <p:attrName>style.visibility</p:attrName>
                                        </p:attrNameLst>
                                      </p:cBhvr>
                                      <p:to>
                                        <p:strVal val="visible"/>
                                      </p:to>
                                    </p:set>
                                    <p:animEffect transition="in" filter="dissolve">
                                      <p:cBhvr>
                                        <p:cTn id="143" dur="500"/>
                                        <p:tgtEl>
                                          <p:spTgt spid="74"/>
                                        </p:tgtEl>
                                      </p:cBhvr>
                                    </p:animEffect>
                                  </p:childTnLst>
                                </p:cTn>
                              </p:par>
                              <p:par>
                                <p:cTn id="144" presetID="9" presetClass="entr" presetSubtype="0" fill="hold" nodeType="withEffect">
                                  <p:stCondLst>
                                    <p:cond delay="0"/>
                                  </p:stCondLst>
                                  <p:childTnLst>
                                    <p:set>
                                      <p:cBhvr>
                                        <p:cTn id="145" dur="1" fill="hold">
                                          <p:stCondLst>
                                            <p:cond delay="0"/>
                                          </p:stCondLst>
                                        </p:cTn>
                                        <p:tgtEl>
                                          <p:spTgt spid="80"/>
                                        </p:tgtEl>
                                        <p:attrNameLst>
                                          <p:attrName>style.visibility</p:attrName>
                                        </p:attrNameLst>
                                      </p:cBhvr>
                                      <p:to>
                                        <p:strVal val="visible"/>
                                      </p:to>
                                    </p:set>
                                    <p:animEffect transition="in" filter="dissolve">
                                      <p:cBhvr>
                                        <p:cTn id="146" dur="500"/>
                                        <p:tgtEl>
                                          <p:spTgt spid="80"/>
                                        </p:tgtEl>
                                      </p:cBhvr>
                                    </p:animEffect>
                                  </p:childTnLst>
                                </p:cTn>
                              </p:par>
                              <p:par>
                                <p:cTn id="147" presetID="9" presetClass="entr" presetSubtype="0" fill="hold" grpId="0" nodeType="withEffect">
                                  <p:stCondLst>
                                    <p:cond delay="0"/>
                                  </p:stCondLst>
                                  <p:childTnLst>
                                    <p:set>
                                      <p:cBhvr>
                                        <p:cTn id="148" dur="1" fill="hold">
                                          <p:stCondLst>
                                            <p:cond delay="0"/>
                                          </p:stCondLst>
                                        </p:cTn>
                                        <p:tgtEl>
                                          <p:spTgt spid="69"/>
                                        </p:tgtEl>
                                        <p:attrNameLst>
                                          <p:attrName>style.visibility</p:attrName>
                                        </p:attrNameLst>
                                      </p:cBhvr>
                                      <p:to>
                                        <p:strVal val="visible"/>
                                      </p:to>
                                    </p:set>
                                    <p:animEffect transition="in" filter="dissolve">
                                      <p:cBhvr>
                                        <p:cTn id="149" dur="500"/>
                                        <p:tgtEl>
                                          <p:spTgt spid="69"/>
                                        </p:tgtEl>
                                      </p:cBhvr>
                                    </p:animEffect>
                                  </p:childTnLst>
                                </p:cTn>
                              </p:par>
                              <p:par>
                                <p:cTn id="150" presetID="9" presetClass="entr" presetSubtype="0" fill="hold" grpId="0" nodeType="withEffect">
                                  <p:stCondLst>
                                    <p:cond delay="0"/>
                                  </p:stCondLst>
                                  <p:childTnLst>
                                    <p:set>
                                      <p:cBhvr>
                                        <p:cTn id="151" dur="1" fill="hold">
                                          <p:stCondLst>
                                            <p:cond delay="0"/>
                                          </p:stCondLst>
                                        </p:cTn>
                                        <p:tgtEl>
                                          <p:spTgt spid="71"/>
                                        </p:tgtEl>
                                        <p:attrNameLst>
                                          <p:attrName>style.visibility</p:attrName>
                                        </p:attrNameLst>
                                      </p:cBhvr>
                                      <p:to>
                                        <p:strVal val="visible"/>
                                      </p:to>
                                    </p:set>
                                    <p:animEffect transition="in" filter="dissolve">
                                      <p:cBhvr>
                                        <p:cTn id="152" dur="500"/>
                                        <p:tgtEl>
                                          <p:spTgt spid="71"/>
                                        </p:tgtEl>
                                      </p:cBhvr>
                                    </p:animEffect>
                                  </p:childTnLst>
                                </p:cTn>
                              </p:par>
                              <p:par>
                                <p:cTn id="153" presetID="9" presetClass="entr" presetSubtype="0" fill="hold" nodeType="withEffect">
                                  <p:stCondLst>
                                    <p:cond delay="0"/>
                                  </p:stCondLst>
                                  <p:childTnLst>
                                    <p:set>
                                      <p:cBhvr>
                                        <p:cTn id="154" dur="1" fill="hold">
                                          <p:stCondLst>
                                            <p:cond delay="0"/>
                                          </p:stCondLst>
                                        </p:cTn>
                                        <p:tgtEl>
                                          <p:spTgt spid="81"/>
                                        </p:tgtEl>
                                        <p:attrNameLst>
                                          <p:attrName>style.visibility</p:attrName>
                                        </p:attrNameLst>
                                      </p:cBhvr>
                                      <p:to>
                                        <p:strVal val="visible"/>
                                      </p:to>
                                    </p:set>
                                    <p:animEffect transition="in" filter="dissolve">
                                      <p:cBhvr>
                                        <p:cTn id="155" dur="500"/>
                                        <p:tgtEl>
                                          <p:spTgt spid="81"/>
                                        </p:tgtEl>
                                      </p:cBhvr>
                                    </p:animEffect>
                                  </p:childTnLst>
                                </p:cTn>
                              </p:par>
                              <p:par>
                                <p:cTn id="156" presetID="9" presetClass="entr" presetSubtype="0" fill="hold" grpId="0" nodeType="withEffect">
                                  <p:stCondLst>
                                    <p:cond delay="0"/>
                                  </p:stCondLst>
                                  <p:childTnLst>
                                    <p:set>
                                      <p:cBhvr>
                                        <p:cTn id="157" dur="1" fill="hold">
                                          <p:stCondLst>
                                            <p:cond delay="0"/>
                                          </p:stCondLst>
                                        </p:cTn>
                                        <p:tgtEl>
                                          <p:spTgt spid="72"/>
                                        </p:tgtEl>
                                        <p:attrNameLst>
                                          <p:attrName>style.visibility</p:attrName>
                                        </p:attrNameLst>
                                      </p:cBhvr>
                                      <p:to>
                                        <p:strVal val="visible"/>
                                      </p:to>
                                    </p:set>
                                    <p:animEffect transition="in" filter="dissolve">
                                      <p:cBhvr>
                                        <p:cTn id="158" dur="500"/>
                                        <p:tgtEl>
                                          <p:spTgt spid="72"/>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9" presetClass="entr" presetSubtype="0" fill="hold" grpId="0" nodeType="clickEffect">
                                  <p:stCondLst>
                                    <p:cond delay="0"/>
                                  </p:stCondLst>
                                  <p:childTnLst>
                                    <p:set>
                                      <p:cBhvr>
                                        <p:cTn id="162" dur="1" fill="hold">
                                          <p:stCondLst>
                                            <p:cond delay="0"/>
                                          </p:stCondLst>
                                        </p:cTn>
                                        <p:tgtEl>
                                          <p:spTgt spid="110"/>
                                        </p:tgtEl>
                                        <p:attrNameLst>
                                          <p:attrName>style.visibility</p:attrName>
                                        </p:attrNameLst>
                                      </p:cBhvr>
                                      <p:to>
                                        <p:strVal val="visible"/>
                                      </p:to>
                                    </p:set>
                                    <p:animEffect transition="in" filter="dissolve">
                                      <p:cBhvr>
                                        <p:cTn id="163" dur="500"/>
                                        <p:tgtEl>
                                          <p:spTgt spid="110"/>
                                        </p:tgtEl>
                                      </p:cBhvr>
                                    </p:animEffect>
                                  </p:childTnLst>
                                </p:cTn>
                              </p:par>
                              <p:par>
                                <p:cTn id="164" presetID="9" presetClass="entr" presetSubtype="0" fill="hold" nodeType="withEffect">
                                  <p:stCondLst>
                                    <p:cond delay="0"/>
                                  </p:stCondLst>
                                  <p:childTnLst>
                                    <p:set>
                                      <p:cBhvr>
                                        <p:cTn id="165" dur="1" fill="hold">
                                          <p:stCondLst>
                                            <p:cond delay="0"/>
                                          </p:stCondLst>
                                        </p:cTn>
                                        <p:tgtEl>
                                          <p:spTgt spid="116"/>
                                        </p:tgtEl>
                                        <p:attrNameLst>
                                          <p:attrName>style.visibility</p:attrName>
                                        </p:attrNameLst>
                                      </p:cBhvr>
                                      <p:to>
                                        <p:strVal val="visible"/>
                                      </p:to>
                                    </p:set>
                                    <p:animEffect transition="in" filter="dissolve">
                                      <p:cBhvr>
                                        <p:cTn id="166" dur="500"/>
                                        <p:tgtEl>
                                          <p:spTgt spid="116"/>
                                        </p:tgtEl>
                                      </p:cBhvr>
                                    </p:animEffect>
                                  </p:childTnLst>
                                </p:cTn>
                              </p:par>
                              <p:par>
                                <p:cTn id="167" presetID="9" presetClass="entr" presetSubtype="0" fill="hold" nodeType="withEffect">
                                  <p:stCondLst>
                                    <p:cond delay="0"/>
                                  </p:stCondLst>
                                  <p:childTnLst>
                                    <p:set>
                                      <p:cBhvr>
                                        <p:cTn id="168" dur="1" fill="hold">
                                          <p:stCondLst>
                                            <p:cond delay="0"/>
                                          </p:stCondLst>
                                        </p:cTn>
                                        <p:tgtEl>
                                          <p:spTgt spid="113"/>
                                        </p:tgtEl>
                                        <p:attrNameLst>
                                          <p:attrName>style.visibility</p:attrName>
                                        </p:attrNameLst>
                                      </p:cBhvr>
                                      <p:to>
                                        <p:strVal val="visible"/>
                                      </p:to>
                                    </p:set>
                                    <p:animEffect transition="in" filter="dissolve">
                                      <p:cBhvr>
                                        <p:cTn id="169" dur="500"/>
                                        <p:tgtEl>
                                          <p:spTgt spid="113"/>
                                        </p:tgtEl>
                                      </p:cBhvr>
                                    </p:animEffect>
                                  </p:childTnLst>
                                </p:cTn>
                              </p:par>
                              <p:par>
                                <p:cTn id="170" presetID="9" presetClass="entr" presetSubtype="0" fill="hold" nodeType="withEffect">
                                  <p:stCondLst>
                                    <p:cond delay="0"/>
                                  </p:stCondLst>
                                  <p:childTnLst>
                                    <p:set>
                                      <p:cBhvr>
                                        <p:cTn id="171" dur="1" fill="hold">
                                          <p:stCondLst>
                                            <p:cond delay="0"/>
                                          </p:stCondLst>
                                        </p:cTn>
                                        <p:tgtEl>
                                          <p:spTgt spid="114"/>
                                        </p:tgtEl>
                                        <p:attrNameLst>
                                          <p:attrName>style.visibility</p:attrName>
                                        </p:attrNameLst>
                                      </p:cBhvr>
                                      <p:to>
                                        <p:strVal val="visible"/>
                                      </p:to>
                                    </p:set>
                                    <p:animEffect transition="in" filter="dissolve">
                                      <p:cBhvr>
                                        <p:cTn id="172" dur="500"/>
                                        <p:tgtEl>
                                          <p:spTgt spid="114"/>
                                        </p:tgtEl>
                                      </p:cBhvr>
                                    </p:animEffect>
                                  </p:childTnLst>
                                </p:cTn>
                              </p:par>
                              <p:par>
                                <p:cTn id="173" presetID="9" presetClass="entr" presetSubtype="0" fill="hold" grpId="0" nodeType="withEffect">
                                  <p:stCondLst>
                                    <p:cond delay="0"/>
                                  </p:stCondLst>
                                  <p:childTnLst>
                                    <p:set>
                                      <p:cBhvr>
                                        <p:cTn id="174" dur="1" fill="hold">
                                          <p:stCondLst>
                                            <p:cond delay="0"/>
                                          </p:stCondLst>
                                        </p:cTn>
                                        <p:tgtEl>
                                          <p:spTgt spid="109"/>
                                        </p:tgtEl>
                                        <p:attrNameLst>
                                          <p:attrName>style.visibility</p:attrName>
                                        </p:attrNameLst>
                                      </p:cBhvr>
                                      <p:to>
                                        <p:strVal val="visible"/>
                                      </p:to>
                                    </p:set>
                                    <p:animEffect transition="in" filter="dissolve">
                                      <p:cBhvr>
                                        <p:cTn id="175" dur="500"/>
                                        <p:tgtEl>
                                          <p:spTgt spid="109"/>
                                        </p:tgtEl>
                                      </p:cBhvr>
                                    </p:animEffect>
                                  </p:childTnLst>
                                </p:cTn>
                              </p:par>
                              <p:par>
                                <p:cTn id="176" presetID="9" presetClass="entr" presetSubtype="0" fill="hold" grpId="0" nodeType="withEffect">
                                  <p:stCondLst>
                                    <p:cond delay="0"/>
                                  </p:stCondLst>
                                  <p:childTnLst>
                                    <p:set>
                                      <p:cBhvr>
                                        <p:cTn id="177" dur="1" fill="hold">
                                          <p:stCondLst>
                                            <p:cond delay="0"/>
                                          </p:stCondLst>
                                        </p:cTn>
                                        <p:tgtEl>
                                          <p:spTgt spid="111"/>
                                        </p:tgtEl>
                                        <p:attrNameLst>
                                          <p:attrName>style.visibility</p:attrName>
                                        </p:attrNameLst>
                                      </p:cBhvr>
                                      <p:to>
                                        <p:strVal val="visible"/>
                                      </p:to>
                                    </p:set>
                                    <p:animEffect transition="in" filter="dissolve">
                                      <p:cBhvr>
                                        <p:cTn id="178" dur="500"/>
                                        <p:tgtEl>
                                          <p:spTgt spid="111"/>
                                        </p:tgtEl>
                                      </p:cBhvr>
                                    </p:animEffect>
                                  </p:childTnLst>
                                </p:cTn>
                              </p:par>
                              <p:par>
                                <p:cTn id="179" presetID="9" presetClass="entr" presetSubtype="0" fill="hold" nodeType="withEffect">
                                  <p:stCondLst>
                                    <p:cond delay="0"/>
                                  </p:stCondLst>
                                  <p:childTnLst>
                                    <p:set>
                                      <p:cBhvr>
                                        <p:cTn id="180" dur="1" fill="hold">
                                          <p:stCondLst>
                                            <p:cond delay="0"/>
                                          </p:stCondLst>
                                        </p:cTn>
                                        <p:tgtEl>
                                          <p:spTgt spid="115"/>
                                        </p:tgtEl>
                                        <p:attrNameLst>
                                          <p:attrName>style.visibility</p:attrName>
                                        </p:attrNameLst>
                                      </p:cBhvr>
                                      <p:to>
                                        <p:strVal val="visible"/>
                                      </p:to>
                                    </p:set>
                                    <p:animEffect transition="in" filter="dissolve">
                                      <p:cBhvr>
                                        <p:cTn id="181" dur="500"/>
                                        <p:tgtEl>
                                          <p:spTgt spid="115"/>
                                        </p:tgtEl>
                                      </p:cBhvr>
                                    </p:animEffect>
                                  </p:childTnLst>
                                </p:cTn>
                              </p:par>
                              <p:par>
                                <p:cTn id="182" presetID="9" presetClass="entr" presetSubtype="0" fill="hold" grpId="0" nodeType="withEffect">
                                  <p:stCondLst>
                                    <p:cond delay="0"/>
                                  </p:stCondLst>
                                  <p:childTnLst>
                                    <p:set>
                                      <p:cBhvr>
                                        <p:cTn id="183" dur="1" fill="hold">
                                          <p:stCondLst>
                                            <p:cond delay="0"/>
                                          </p:stCondLst>
                                        </p:cTn>
                                        <p:tgtEl>
                                          <p:spTgt spid="112"/>
                                        </p:tgtEl>
                                        <p:attrNameLst>
                                          <p:attrName>style.visibility</p:attrName>
                                        </p:attrNameLst>
                                      </p:cBhvr>
                                      <p:to>
                                        <p:strVal val="visible"/>
                                      </p:to>
                                    </p:set>
                                    <p:animEffect transition="in" filter="dissolve">
                                      <p:cBhvr>
                                        <p:cTn id="184" dur="500"/>
                                        <p:tgtEl>
                                          <p:spTgt spid="112"/>
                                        </p:tgtEl>
                                      </p:cBhvr>
                                    </p:animEffect>
                                  </p:childTnLst>
                                </p:cTn>
                              </p:par>
                            </p:childTnLst>
                          </p:cTn>
                        </p:par>
                      </p:childTnLst>
                    </p:cTn>
                  </p:par>
                  <p:par>
                    <p:cTn id="185" fill="hold" nodeType="clickPar">
                      <p:stCondLst>
                        <p:cond delay="indefinite"/>
                      </p:stCondLst>
                      <p:childTnLst>
                        <p:par>
                          <p:cTn id="186" fill="hold" nodeType="withGroup">
                            <p:stCondLst>
                              <p:cond delay="0"/>
                            </p:stCondLst>
                            <p:childTnLst>
                              <p:par>
                                <p:cTn id="187" presetID="9" presetClass="entr" presetSubtype="0" fill="hold" grpId="0" nodeType="clickEffect">
                                  <p:stCondLst>
                                    <p:cond delay="0"/>
                                  </p:stCondLst>
                                  <p:childTnLst>
                                    <p:set>
                                      <p:cBhvr>
                                        <p:cTn id="188" dur="1" fill="hold">
                                          <p:stCondLst>
                                            <p:cond delay="0"/>
                                          </p:stCondLst>
                                        </p:cTn>
                                        <p:tgtEl>
                                          <p:spTgt spid="121"/>
                                        </p:tgtEl>
                                        <p:attrNameLst>
                                          <p:attrName>style.visibility</p:attrName>
                                        </p:attrNameLst>
                                      </p:cBhvr>
                                      <p:to>
                                        <p:strVal val="visible"/>
                                      </p:to>
                                    </p:set>
                                    <p:animEffect transition="in" filter="dissolve">
                                      <p:cBhvr>
                                        <p:cTn id="189" dur="500"/>
                                        <p:tgtEl>
                                          <p:spTgt spid="121"/>
                                        </p:tgtEl>
                                      </p:cBhvr>
                                    </p:animEffect>
                                  </p:childTnLst>
                                </p:cTn>
                              </p:par>
                              <p:par>
                                <p:cTn id="190" presetID="9" presetClass="entr" presetSubtype="0" fill="hold" nodeType="withEffect">
                                  <p:stCondLst>
                                    <p:cond delay="0"/>
                                  </p:stCondLst>
                                  <p:childTnLst>
                                    <p:set>
                                      <p:cBhvr>
                                        <p:cTn id="191" dur="1" fill="hold">
                                          <p:stCondLst>
                                            <p:cond delay="0"/>
                                          </p:stCondLst>
                                        </p:cTn>
                                        <p:tgtEl>
                                          <p:spTgt spid="126"/>
                                        </p:tgtEl>
                                        <p:attrNameLst>
                                          <p:attrName>style.visibility</p:attrName>
                                        </p:attrNameLst>
                                      </p:cBhvr>
                                      <p:to>
                                        <p:strVal val="visible"/>
                                      </p:to>
                                    </p:set>
                                    <p:animEffect transition="in" filter="dissolve">
                                      <p:cBhvr>
                                        <p:cTn id="192" dur="500"/>
                                        <p:tgtEl>
                                          <p:spTgt spid="126"/>
                                        </p:tgtEl>
                                      </p:cBhvr>
                                    </p:animEffect>
                                  </p:childTnLst>
                                </p:cTn>
                              </p:par>
                              <p:par>
                                <p:cTn id="193" presetID="9" presetClass="entr" presetSubtype="0" fill="hold" nodeType="withEffect">
                                  <p:stCondLst>
                                    <p:cond delay="0"/>
                                  </p:stCondLst>
                                  <p:childTnLst>
                                    <p:set>
                                      <p:cBhvr>
                                        <p:cTn id="194" dur="1" fill="hold">
                                          <p:stCondLst>
                                            <p:cond delay="0"/>
                                          </p:stCondLst>
                                        </p:cTn>
                                        <p:tgtEl>
                                          <p:spTgt spid="123"/>
                                        </p:tgtEl>
                                        <p:attrNameLst>
                                          <p:attrName>style.visibility</p:attrName>
                                        </p:attrNameLst>
                                      </p:cBhvr>
                                      <p:to>
                                        <p:strVal val="visible"/>
                                      </p:to>
                                    </p:set>
                                    <p:animEffect transition="in" filter="dissolve">
                                      <p:cBhvr>
                                        <p:cTn id="195" dur="500"/>
                                        <p:tgtEl>
                                          <p:spTgt spid="123"/>
                                        </p:tgtEl>
                                      </p:cBhvr>
                                    </p:animEffect>
                                  </p:childTnLst>
                                </p:cTn>
                              </p:par>
                              <p:par>
                                <p:cTn id="196" presetID="9" presetClass="entr" presetSubtype="0" fill="hold" nodeType="withEffect">
                                  <p:stCondLst>
                                    <p:cond delay="0"/>
                                  </p:stCondLst>
                                  <p:childTnLst>
                                    <p:set>
                                      <p:cBhvr>
                                        <p:cTn id="197" dur="1" fill="hold">
                                          <p:stCondLst>
                                            <p:cond delay="0"/>
                                          </p:stCondLst>
                                        </p:cTn>
                                        <p:tgtEl>
                                          <p:spTgt spid="124"/>
                                        </p:tgtEl>
                                        <p:attrNameLst>
                                          <p:attrName>style.visibility</p:attrName>
                                        </p:attrNameLst>
                                      </p:cBhvr>
                                      <p:to>
                                        <p:strVal val="visible"/>
                                      </p:to>
                                    </p:set>
                                    <p:animEffect transition="in" filter="dissolve">
                                      <p:cBhvr>
                                        <p:cTn id="198" dur="500"/>
                                        <p:tgtEl>
                                          <p:spTgt spid="124"/>
                                        </p:tgtEl>
                                      </p:cBhvr>
                                    </p:animEffect>
                                  </p:childTnLst>
                                </p:cTn>
                              </p:par>
                              <p:par>
                                <p:cTn id="199" presetID="9" presetClass="entr" presetSubtype="0" fill="hold" grpId="0" nodeType="withEffect">
                                  <p:stCondLst>
                                    <p:cond delay="0"/>
                                  </p:stCondLst>
                                  <p:childTnLst>
                                    <p:set>
                                      <p:cBhvr>
                                        <p:cTn id="200" dur="1" fill="hold">
                                          <p:stCondLst>
                                            <p:cond delay="0"/>
                                          </p:stCondLst>
                                        </p:cTn>
                                        <p:tgtEl>
                                          <p:spTgt spid="120"/>
                                        </p:tgtEl>
                                        <p:attrNameLst>
                                          <p:attrName>style.visibility</p:attrName>
                                        </p:attrNameLst>
                                      </p:cBhvr>
                                      <p:to>
                                        <p:strVal val="visible"/>
                                      </p:to>
                                    </p:set>
                                    <p:animEffect transition="in" filter="dissolve">
                                      <p:cBhvr>
                                        <p:cTn id="201" dur="500"/>
                                        <p:tgtEl>
                                          <p:spTgt spid="120"/>
                                        </p:tgtEl>
                                      </p:cBhvr>
                                    </p:animEffect>
                                  </p:childTnLst>
                                </p:cTn>
                              </p:par>
                              <p:par>
                                <p:cTn id="202" presetID="9" presetClass="entr" presetSubtype="0" fill="hold" grpId="0" nodeType="withEffect">
                                  <p:stCondLst>
                                    <p:cond delay="0"/>
                                  </p:stCondLst>
                                  <p:childTnLst>
                                    <p:set>
                                      <p:cBhvr>
                                        <p:cTn id="203" dur="1" fill="hold">
                                          <p:stCondLst>
                                            <p:cond delay="0"/>
                                          </p:stCondLst>
                                        </p:cTn>
                                        <p:tgtEl>
                                          <p:spTgt spid="122"/>
                                        </p:tgtEl>
                                        <p:attrNameLst>
                                          <p:attrName>style.visibility</p:attrName>
                                        </p:attrNameLst>
                                      </p:cBhvr>
                                      <p:to>
                                        <p:strVal val="visible"/>
                                      </p:to>
                                    </p:set>
                                    <p:animEffect transition="in" filter="dissolve">
                                      <p:cBhvr>
                                        <p:cTn id="204" dur="500"/>
                                        <p:tgtEl>
                                          <p:spTgt spid="122"/>
                                        </p:tgtEl>
                                      </p:cBhvr>
                                    </p:animEffect>
                                  </p:childTnLst>
                                </p:cTn>
                              </p:par>
                              <p:par>
                                <p:cTn id="205" presetID="9" presetClass="entr" presetSubtype="0" fill="hold" nodeType="withEffect">
                                  <p:stCondLst>
                                    <p:cond delay="0"/>
                                  </p:stCondLst>
                                  <p:childTnLst>
                                    <p:set>
                                      <p:cBhvr>
                                        <p:cTn id="206" dur="1" fill="hold">
                                          <p:stCondLst>
                                            <p:cond delay="0"/>
                                          </p:stCondLst>
                                        </p:cTn>
                                        <p:tgtEl>
                                          <p:spTgt spid="125"/>
                                        </p:tgtEl>
                                        <p:attrNameLst>
                                          <p:attrName>style.visibility</p:attrName>
                                        </p:attrNameLst>
                                      </p:cBhvr>
                                      <p:to>
                                        <p:strVal val="visible"/>
                                      </p:to>
                                    </p:set>
                                    <p:animEffect transition="in" filter="dissolve">
                                      <p:cBhvr>
                                        <p:cTn id="207" dur="500"/>
                                        <p:tgtEl>
                                          <p:spTgt spid="125"/>
                                        </p:tgtEl>
                                      </p:cBhvr>
                                    </p:animEffect>
                                  </p:childTnLst>
                                </p:cTn>
                              </p:par>
                              <p:par>
                                <p:cTn id="208" presetID="9" presetClass="entr" presetSubtype="0" fill="hold" grpId="0" nodeType="withEffect">
                                  <p:stCondLst>
                                    <p:cond delay="0"/>
                                  </p:stCondLst>
                                  <p:childTnLst>
                                    <p:set>
                                      <p:cBhvr>
                                        <p:cTn id="209" dur="1" fill="hold">
                                          <p:stCondLst>
                                            <p:cond delay="0"/>
                                          </p:stCondLst>
                                        </p:cTn>
                                        <p:tgtEl>
                                          <p:spTgt spid="127"/>
                                        </p:tgtEl>
                                        <p:attrNameLst>
                                          <p:attrName>style.visibility</p:attrName>
                                        </p:attrNameLst>
                                      </p:cBhvr>
                                      <p:to>
                                        <p:strVal val="visible"/>
                                      </p:to>
                                    </p:set>
                                    <p:animEffect transition="in" filter="dissolve">
                                      <p:cBhvr>
                                        <p:cTn id="210" dur="5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0" grpId="0" animBg="1"/>
      <p:bldP spid="31" grpId="0" animBg="1"/>
      <p:bldP spid="33" grpId="0" animBg="1"/>
      <p:bldP spid="53" grpId="0" animBg="1"/>
      <p:bldP spid="54" grpId="0" animBg="1"/>
      <p:bldP spid="55" grpId="0" animBg="1"/>
      <p:bldP spid="56" grpId="0" animBg="1"/>
      <p:bldP spid="61" grpId="0" animBg="1"/>
      <p:bldP spid="62" grpId="0" animBg="1"/>
      <p:bldP spid="63" grpId="0" animBg="1"/>
      <p:bldP spid="64" grpId="0" animBg="1"/>
      <p:bldP spid="76" grpId="0" animBg="1"/>
      <p:bldP spid="77" grpId="0" animBg="1"/>
      <p:bldP spid="78" grpId="0" animBg="1"/>
      <p:bldP spid="79" grpId="0" animBg="1"/>
      <p:bldP spid="89" grpId="0" animBg="1"/>
      <p:bldP spid="90" grpId="0" animBg="1"/>
      <p:bldP spid="91" grpId="0" animBg="1"/>
      <p:bldP spid="92" grpId="0" animBg="1"/>
      <p:bldP spid="69" grpId="0" animBg="1"/>
      <p:bldP spid="70" grpId="0" animBg="1"/>
      <p:bldP spid="71" grpId="0" animBg="1"/>
      <p:bldP spid="72" grpId="0" animBg="1"/>
      <p:bldP spid="109" grpId="0" animBg="1"/>
      <p:bldP spid="110" grpId="0" animBg="1"/>
      <p:bldP spid="111" grpId="0" animBg="1"/>
      <p:bldP spid="112" grpId="0" animBg="1"/>
      <p:bldP spid="120" grpId="0" animBg="1"/>
      <p:bldP spid="121" grpId="0" animBg="1"/>
      <p:bldP spid="122" grpId="0" animBg="1"/>
      <p:bldP spid="1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a:extLst>
              <a:ext uri="{FF2B5EF4-FFF2-40B4-BE49-F238E27FC236}">
                <a16:creationId xmlns="" xmlns:a16="http://schemas.microsoft.com/office/drawing/2014/main" id="{3A21258A-FB37-4344-9536-F0635F540B00}"/>
              </a:ext>
            </a:extLst>
          </p:cNvPr>
          <p:cNvSpPr>
            <a:spLocks noGrp="1" noChangeArrowheads="1"/>
          </p:cNvSpPr>
          <p:nvPr>
            <p:ph type="title"/>
          </p:nvPr>
        </p:nvSpPr>
        <p:spPr>
          <a:xfrm>
            <a:off x="914400" y="685800"/>
            <a:ext cx="7793038" cy="769938"/>
          </a:xfrm>
        </p:spPr>
        <p:txBody>
          <a:bodyPr/>
          <a:lstStyle/>
          <a:p>
            <a:pPr algn="ctr" eaLnBrk="1" hangingPunct="1">
              <a:spcAft>
                <a:spcPts val="1200"/>
              </a:spcAft>
              <a:buFont typeface="Wingdings" pitchFamily="2" charset="2"/>
              <a:buNone/>
            </a:pPr>
            <a:r>
              <a:rPr lang="ja-JP" altLang="ja-JP" sz="2400">
                <a:ea typeface="ＭＳ Ｐゴシック" panose="020B0600070205080204" pitchFamily="34" charset="-128"/>
              </a:rPr>
              <a:t> </a:t>
            </a:r>
            <a:r>
              <a:rPr lang="ja-JP" altLang="en-US" sz="3600">
                <a:solidFill>
                  <a:schemeClr val="tx1"/>
                </a:solidFill>
                <a:latin typeface="+mj-ea"/>
              </a:rPr>
              <a:t>基本法制定による新たな法体系</a:t>
            </a:r>
            <a:endParaRPr kumimoji="0" lang="en-US" altLang="ja-JP" sz="3600" dirty="0">
              <a:solidFill>
                <a:schemeClr val="tx1"/>
              </a:solidFill>
              <a:latin typeface="+mj-ea"/>
            </a:endParaRPr>
          </a:p>
        </p:txBody>
      </p:sp>
      <p:sp>
        <p:nvSpPr>
          <p:cNvPr id="25602" name="円/楕円 3">
            <a:extLst>
              <a:ext uri="{FF2B5EF4-FFF2-40B4-BE49-F238E27FC236}">
                <a16:creationId xmlns="" xmlns:a16="http://schemas.microsoft.com/office/drawing/2014/main" id="{E3F15FBB-8074-FE4A-AB7C-F4FBB579C1EF}"/>
              </a:ext>
            </a:extLst>
          </p:cNvPr>
          <p:cNvSpPr>
            <a:spLocks noChangeArrowheads="1"/>
          </p:cNvSpPr>
          <p:nvPr/>
        </p:nvSpPr>
        <p:spPr bwMode="auto">
          <a:xfrm>
            <a:off x="2667000" y="1981200"/>
            <a:ext cx="3886200" cy="609600"/>
          </a:xfrm>
          <a:prstGeom prst="ellipse">
            <a:avLst/>
          </a:prstGeom>
          <a:gradFill rotWithShape="1">
            <a:gsLst>
              <a:gs pos="0">
                <a:srgbClr val="3366FF"/>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憲法</a:t>
            </a:r>
          </a:p>
        </p:txBody>
      </p:sp>
      <p:sp>
        <p:nvSpPr>
          <p:cNvPr id="5" name="円/楕円 4">
            <a:extLst>
              <a:ext uri="{FF2B5EF4-FFF2-40B4-BE49-F238E27FC236}">
                <a16:creationId xmlns="" xmlns:a16="http://schemas.microsoft.com/office/drawing/2014/main" id="{5B7BA0E0-4FB5-C642-B10E-7A443AE441C3}"/>
              </a:ext>
            </a:extLst>
          </p:cNvPr>
          <p:cNvSpPr/>
          <p:nvPr/>
        </p:nvSpPr>
        <p:spPr bwMode="auto">
          <a:xfrm>
            <a:off x="381000" y="3200400"/>
            <a:ext cx="2514600" cy="685800"/>
          </a:xfrm>
          <a:prstGeom prst="ellipse">
            <a:avLst/>
          </a:prstGeom>
          <a:gradFill flip="none" rotWithShape="1">
            <a:gsLst>
              <a:gs pos="0">
                <a:srgbClr val="FFD2FF"/>
              </a:gs>
              <a:gs pos="100000">
                <a:srgbClr val="FFFFFF"/>
              </a:gs>
            </a:gsLst>
            <a:lin ang="0" scaled="1"/>
            <a:tileRect/>
          </a:gradFill>
          <a:ln w="9525" cap="flat" cmpd="sng" algn="ctr">
            <a:solidFill>
              <a:schemeClr val="tx1"/>
            </a:solidFill>
            <a:prstDash val="solid"/>
            <a:round/>
            <a:headEnd type="none" w="med" len="med"/>
            <a:tailEnd type="none" w="med" len="med"/>
          </a:ln>
          <a:effectLst/>
        </p:spPr>
        <p:txBody>
          <a:bodyPr/>
          <a:lstStyle/>
          <a:p>
            <a:pPr algn="ctr" eaLnBrk="1" hangingPunct="1">
              <a:defRPr/>
            </a:pPr>
            <a:r>
              <a:rPr lang="en-US" altLang="ja-JP">
                <a:latin typeface="Times" charset="0"/>
                <a:ea typeface="Osaka" charset="0"/>
                <a:cs typeface="Osaka" charset="0"/>
              </a:rPr>
              <a:t>○○</a:t>
            </a:r>
            <a:r>
              <a:rPr lang="ja-JP" altLang="en-US">
                <a:latin typeface="Times" charset="0"/>
                <a:ea typeface="Osaka" charset="0"/>
                <a:cs typeface="Osaka" charset="0"/>
              </a:rPr>
              <a:t>基本法</a:t>
            </a:r>
          </a:p>
        </p:txBody>
      </p:sp>
      <p:sp>
        <p:nvSpPr>
          <p:cNvPr id="7" name="円/楕円 6">
            <a:extLst>
              <a:ext uri="{FF2B5EF4-FFF2-40B4-BE49-F238E27FC236}">
                <a16:creationId xmlns="" xmlns:a16="http://schemas.microsoft.com/office/drawing/2014/main" id="{2819B8EA-4AAC-B14A-9D4E-409D32331F86}"/>
              </a:ext>
            </a:extLst>
          </p:cNvPr>
          <p:cNvSpPr/>
          <p:nvPr/>
        </p:nvSpPr>
        <p:spPr bwMode="auto">
          <a:xfrm>
            <a:off x="6096000" y="3124200"/>
            <a:ext cx="2667000" cy="685800"/>
          </a:xfrm>
          <a:prstGeom prst="ellipse">
            <a:avLst/>
          </a:prstGeom>
          <a:gradFill flip="none" rotWithShape="1">
            <a:gsLst>
              <a:gs pos="0">
                <a:srgbClr val="FFD2FF"/>
              </a:gs>
              <a:gs pos="100000">
                <a:srgbClr val="FFFFFF"/>
              </a:gs>
            </a:gsLst>
            <a:lin ang="0" scaled="1"/>
            <a:tileRect/>
          </a:gradFill>
          <a:ln w="9525" cap="flat" cmpd="sng" algn="ctr">
            <a:solidFill>
              <a:schemeClr val="tx1"/>
            </a:solidFill>
            <a:prstDash val="solid"/>
            <a:round/>
            <a:headEnd type="none" w="med" len="med"/>
            <a:tailEnd type="none" w="med" len="med"/>
          </a:ln>
          <a:effectLst/>
        </p:spPr>
        <p:txBody>
          <a:bodyPr/>
          <a:lstStyle/>
          <a:p>
            <a:pPr algn="ctr" eaLnBrk="1" hangingPunct="1">
              <a:defRPr/>
            </a:pPr>
            <a:r>
              <a:rPr lang="en-US" altLang="ja-JP">
                <a:latin typeface="Times" charset="0"/>
                <a:ea typeface="Osaka" charset="0"/>
                <a:cs typeface="Osaka" charset="0"/>
              </a:rPr>
              <a:t>○○</a:t>
            </a:r>
            <a:r>
              <a:rPr lang="ja-JP" altLang="en-US">
                <a:latin typeface="Times" charset="0"/>
                <a:ea typeface="Osaka" charset="0"/>
                <a:cs typeface="Osaka" charset="0"/>
              </a:rPr>
              <a:t>基本法</a:t>
            </a:r>
          </a:p>
        </p:txBody>
      </p:sp>
      <p:sp>
        <p:nvSpPr>
          <p:cNvPr id="8" name="円/楕円 7">
            <a:extLst>
              <a:ext uri="{FF2B5EF4-FFF2-40B4-BE49-F238E27FC236}">
                <a16:creationId xmlns="" xmlns:a16="http://schemas.microsoft.com/office/drawing/2014/main" id="{D8E0CC32-B3CC-374A-B83C-F8D304380CA1}"/>
              </a:ext>
            </a:extLst>
          </p:cNvPr>
          <p:cNvSpPr/>
          <p:nvPr/>
        </p:nvSpPr>
        <p:spPr bwMode="auto">
          <a:xfrm>
            <a:off x="3276600" y="3200400"/>
            <a:ext cx="2667000" cy="685800"/>
          </a:xfrm>
          <a:prstGeom prst="ellipse">
            <a:avLst/>
          </a:prstGeom>
          <a:gradFill flip="none" rotWithShape="1">
            <a:gsLst>
              <a:gs pos="0">
                <a:srgbClr val="FFD2FF"/>
              </a:gs>
              <a:gs pos="100000">
                <a:srgbClr val="FFFFFF"/>
              </a:gs>
            </a:gsLst>
            <a:lin ang="0" scaled="1"/>
            <a:tileRect/>
          </a:gradFill>
          <a:ln w="9525" cap="flat" cmpd="sng" algn="ctr">
            <a:solidFill>
              <a:schemeClr val="tx1"/>
            </a:solidFill>
            <a:prstDash val="solid"/>
            <a:round/>
            <a:headEnd type="none" w="med" len="med"/>
            <a:tailEnd type="none" w="med" len="med"/>
          </a:ln>
          <a:effectLst/>
        </p:spPr>
        <p:txBody>
          <a:bodyPr/>
          <a:lstStyle/>
          <a:p>
            <a:pPr algn="ctr" eaLnBrk="1" hangingPunct="1">
              <a:defRPr/>
            </a:pPr>
            <a:r>
              <a:rPr lang="en-US" altLang="ja-JP">
                <a:latin typeface="Times" charset="0"/>
                <a:ea typeface="Osaka" charset="0"/>
                <a:cs typeface="Osaka" charset="0"/>
              </a:rPr>
              <a:t>○○</a:t>
            </a:r>
            <a:r>
              <a:rPr lang="ja-JP" altLang="en-US">
                <a:latin typeface="Times" charset="0"/>
                <a:ea typeface="Osaka" charset="0"/>
                <a:cs typeface="Osaka" charset="0"/>
              </a:rPr>
              <a:t>基本法</a:t>
            </a:r>
          </a:p>
        </p:txBody>
      </p:sp>
      <p:sp>
        <p:nvSpPr>
          <p:cNvPr id="17" name="円/楕円 16">
            <a:extLst>
              <a:ext uri="{FF2B5EF4-FFF2-40B4-BE49-F238E27FC236}">
                <a16:creationId xmlns="" xmlns:a16="http://schemas.microsoft.com/office/drawing/2014/main" id="{6B31BC19-29EE-1E4F-973B-9C40AB358B8E}"/>
              </a:ext>
            </a:extLst>
          </p:cNvPr>
          <p:cNvSpPr>
            <a:spLocks noChangeArrowheads="1"/>
          </p:cNvSpPr>
          <p:nvPr/>
        </p:nvSpPr>
        <p:spPr bwMode="auto">
          <a:xfrm>
            <a:off x="6019800" y="4648200"/>
            <a:ext cx="838200" cy="5334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法律</a:t>
            </a:r>
          </a:p>
        </p:txBody>
      </p:sp>
      <p:sp>
        <p:nvSpPr>
          <p:cNvPr id="18" name="円/楕円 17">
            <a:extLst>
              <a:ext uri="{FF2B5EF4-FFF2-40B4-BE49-F238E27FC236}">
                <a16:creationId xmlns="" xmlns:a16="http://schemas.microsoft.com/office/drawing/2014/main" id="{C7D4E346-E3EF-2646-B187-9AFC51EE3E01}"/>
              </a:ext>
            </a:extLst>
          </p:cNvPr>
          <p:cNvSpPr>
            <a:spLocks noChangeArrowheads="1"/>
          </p:cNvSpPr>
          <p:nvPr/>
        </p:nvSpPr>
        <p:spPr bwMode="auto">
          <a:xfrm>
            <a:off x="7010400" y="4648200"/>
            <a:ext cx="838200" cy="5334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法律</a:t>
            </a:r>
          </a:p>
        </p:txBody>
      </p:sp>
      <p:sp>
        <p:nvSpPr>
          <p:cNvPr id="19" name="円/楕円 18">
            <a:extLst>
              <a:ext uri="{FF2B5EF4-FFF2-40B4-BE49-F238E27FC236}">
                <a16:creationId xmlns="" xmlns:a16="http://schemas.microsoft.com/office/drawing/2014/main" id="{F8DF3145-A45F-A34F-8FE8-6D00FE6EC694}"/>
              </a:ext>
            </a:extLst>
          </p:cNvPr>
          <p:cNvSpPr>
            <a:spLocks noChangeArrowheads="1"/>
          </p:cNvSpPr>
          <p:nvPr/>
        </p:nvSpPr>
        <p:spPr bwMode="auto">
          <a:xfrm>
            <a:off x="7924800" y="4648200"/>
            <a:ext cx="838200" cy="5334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法律</a:t>
            </a:r>
          </a:p>
        </p:txBody>
      </p:sp>
      <p:sp>
        <p:nvSpPr>
          <p:cNvPr id="20" name="円/楕円 19">
            <a:extLst>
              <a:ext uri="{FF2B5EF4-FFF2-40B4-BE49-F238E27FC236}">
                <a16:creationId xmlns="" xmlns:a16="http://schemas.microsoft.com/office/drawing/2014/main" id="{CCB6DE9F-04B8-084B-A802-DA9E3DE9C872}"/>
              </a:ext>
            </a:extLst>
          </p:cNvPr>
          <p:cNvSpPr>
            <a:spLocks noChangeArrowheads="1"/>
          </p:cNvSpPr>
          <p:nvPr/>
        </p:nvSpPr>
        <p:spPr bwMode="auto">
          <a:xfrm>
            <a:off x="381000" y="4648200"/>
            <a:ext cx="838200" cy="5334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法律</a:t>
            </a:r>
          </a:p>
        </p:txBody>
      </p:sp>
      <p:sp>
        <p:nvSpPr>
          <p:cNvPr id="21" name="円/楕円 20">
            <a:extLst>
              <a:ext uri="{FF2B5EF4-FFF2-40B4-BE49-F238E27FC236}">
                <a16:creationId xmlns="" xmlns:a16="http://schemas.microsoft.com/office/drawing/2014/main" id="{31AC63E1-74C3-404D-B0A8-ABC5C9EA99DA}"/>
              </a:ext>
            </a:extLst>
          </p:cNvPr>
          <p:cNvSpPr>
            <a:spLocks noChangeArrowheads="1"/>
          </p:cNvSpPr>
          <p:nvPr/>
        </p:nvSpPr>
        <p:spPr bwMode="auto">
          <a:xfrm>
            <a:off x="1295400" y="4648200"/>
            <a:ext cx="838200" cy="5334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法律</a:t>
            </a:r>
          </a:p>
        </p:txBody>
      </p:sp>
      <p:sp>
        <p:nvSpPr>
          <p:cNvPr id="22" name="円/楕円 21">
            <a:extLst>
              <a:ext uri="{FF2B5EF4-FFF2-40B4-BE49-F238E27FC236}">
                <a16:creationId xmlns="" xmlns:a16="http://schemas.microsoft.com/office/drawing/2014/main" id="{1A2BE7E3-B644-7B49-B1A0-0312637EB1DD}"/>
              </a:ext>
            </a:extLst>
          </p:cNvPr>
          <p:cNvSpPr>
            <a:spLocks noChangeArrowheads="1"/>
          </p:cNvSpPr>
          <p:nvPr/>
        </p:nvSpPr>
        <p:spPr bwMode="auto">
          <a:xfrm>
            <a:off x="3200400" y="4648200"/>
            <a:ext cx="838200" cy="5334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法律</a:t>
            </a:r>
          </a:p>
        </p:txBody>
      </p:sp>
      <p:sp>
        <p:nvSpPr>
          <p:cNvPr id="23" name="円/楕円 22">
            <a:extLst>
              <a:ext uri="{FF2B5EF4-FFF2-40B4-BE49-F238E27FC236}">
                <a16:creationId xmlns="" xmlns:a16="http://schemas.microsoft.com/office/drawing/2014/main" id="{0E5698EB-D8E5-F949-A8D4-7A95895E479C}"/>
              </a:ext>
            </a:extLst>
          </p:cNvPr>
          <p:cNvSpPr>
            <a:spLocks noChangeArrowheads="1"/>
          </p:cNvSpPr>
          <p:nvPr/>
        </p:nvSpPr>
        <p:spPr bwMode="auto">
          <a:xfrm>
            <a:off x="2209800" y="4648200"/>
            <a:ext cx="838200" cy="5334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法律</a:t>
            </a:r>
          </a:p>
        </p:txBody>
      </p:sp>
      <p:sp>
        <p:nvSpPr>
          <p:cNvPr id="24" name="円/楕円 23">
            <a:extLst>
              <a:ext uri="{FF2B5EF4-FFF2-40B4-BE49-F238E27FC236}">
                <a16:creationId xmlns="" xmlns:a16="http://schemas.microsoft.com/office/drawing/2014/main" id="{C7F71130-B7CD-AE4D-9F54-13798605DBFD}"/>
              </a:ext>
            </a:extLst>
          </p:cNvPr>
          <p:cNvSpPr>
            <a:spLocks noChangeArrowheads="1"/>
          </p:cNvSpPr>
          <p:nvPr/>
        </p:nvSpPr>
        <p:spPr bwMode="auto">
          <a:xfrm>
            <a:off x="4114800" y="4648200"/>
            <a:ext cx="838200" cy="5334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法律</a:t>
            </a:r>
          </a:p>
        </p:txBody>
      </p:sp>
      <p:sp>
        <p:nvSpPr>
          <p:cNvPr id="25" name="円/楕円 24">
            <a:extLst>
              <a:ext uri="{FF2B5EF4-FFF2-40B4-BE49-F238E27FC236}">
                <a16:creationId xmlns="" xmlns:a16="http://schemas.microsoft.com/office/drawing/2014/main" id="{9D26E55E-2ACE-9844-A321-E4B059D0F2F7}"/>
              </a:ext>
            </a:extLst>
          </p:cNvPr>
          <p:cNvSpPr>
            <a:spLocks noChangeArrowheads="1"/>
          </p:cNvSpPr>
          <p:nvPr/>
        </p:nvSpPr>
        <p:spPr bwMode="auto">
          <a:xfrm>
            <a:off x="5029200" y="4648200"/>
            <a:ext cx="838200" cy="5334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法律</a:t>
            </a:r>
          </a:p>
        </p:txBody>
      </p:sp>
      <p:cxnSp>
        <p:nvCxnSpPr>
          <p:cNvPr id="29" name="直線矢印コネクタ 28">
            <a:extLst>
              <a:ext uri="{FF2B5EF4-FFF2-40B4-BE49-F238E27FC236}">
                <a16:creationId xmlns="" xmlns:a16="http://schemas.microsoft.com/office/drawing/2014/main" id="{A758CBD6-AE1A-B044-B696-69568E91573E}"/>
              </a:ext>
            </a:extLst>
          </p:cNvPr>
          <p:cNvCxnSpPr>
            <a:cxnSpLocks noChangeShapeType="1"/>
            <a:stCxn id="25602" idx="4"/>
            <a:endCxn id="8" idx="0"/>
          </p:cNvCxnSpPr>
          <p:nvPr/>
        </p:nvCxnSpPr>
        <p:spPr bwMode="auto">
          <a:xfrm rot="5400000">
            <a:off x="4305301" y="2895600"/>
            <a:ext cx="609600" cy="3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 name="直線矢印コネクタ 31">
            <a:extLst>
              <a:ext uri="{FF2B5EF4-FFF2-40B4-BE49-F238E27FC236}">
                <a16:creationId xmlns="" xmlns:a16="http://schemas.microsoft.com/office/drawing/2014/main" id="{618D4E31-6AE8-1945-B6C8-DE3580299841}"/>
              </a:ext>
            </a:extLst>
          </p:cNvPr>
          <p:cNvCxnSpPr>
            <a:cxnSpLocks noChangeShapeType="1"/>
            <a:stCxn id="25602" idx="5"/>
            <a:endCxn id="7" idx="0"/>
          </p:cNvCxnSpPr>
          <p:nvPr/>
        </p:nvCxnSpPr>
        <p:spPr bwMode="auto">
          <a:xfrm rot="16200000" flipH="1">
            <a:off x="6395244" y="2089944"/>
            <a:ext cx="622300" cy="144621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4" name="直線矢印コネクタ 33">
            <a:extLst>
              <a:ext uri="{FF2B5EF4-FFF2-40B4-BE49-F238E27FC236}">
                <a16:creationId xmlns="" xmlns:a16="http://schemas.microsoft.com/office/drawing/2014/main" id="{F4AF6412-189E-BA4B-A2C8-01B9A5C81C96}"/>
              </a:ext>
            </a:extLst>
          </p:cNvPr>
          <p:cNvCxnSpPr>
            <a:cxnSpLocks noChangeShapeType="1"/>
            <a:stCxn id="25602" idx="3"/>
            <a:endCxn id="5" idx="0"/>
          </p:cNvCxnSpPr>
          <p:nvPr/>
        </p:nvCxnSpPr>
        <p:spPr bwMode="auto">
          <a:xfrm rot="5400000">
            <a:off x="2088357" y="2051843"/>
            <a:ext cx="698500" cy="159861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6" name="直線矢印コネクタ 35">
            <a:extLst>
              <a:ext uri="{FF2B5EF4-FFF2-40B4-BE49-F238E27FC236}">
                <a16:creationId xmlns="" xmlns:a16="http://schemas.microsoft.com/office/drawing/2014/main" id="{F35ABEBF-5FB7-7943-BB5A-817A9090453E}"/>
              </a:ext>
            </a:extLst>
          </p:cNvPr>
          <p:cNvCxnSpPr>
            <a:cxnSpLocks noChangeShapeType="1"/>
          </p:cNvCxnSpPr>
          <p:nvPr/>
        </p:nvCxnSpPr>
        <p:spPr bwMode="auto">
          <a:xfrm rot="5400000">
            <a:off x="470693" y="4228307"/>
            <a:ext cx="785813" cy="1016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8" name="直線矢印コネクタ 37">
            <a:extLst>
              <a:ext uri="{FF2B5EF4-FFF2-40B4-BE49-F238E27FC236}">
                <a16:creationId xmlns="" xmlns:a16="http://schemas.microsoft.com/office/drawing/2014/main" id="{AC938FD8-3A27-A34B-B2C2-D2559C4AAB85}"/>
              </a:ext>
            </a:extLst>
          </p:cNvPr>
          <p:cNvCxnSpPr>
            <a:cxnSpLocks noChangeShapeType="1"/>
          </p:cNvCxnSpPr>
          <p:nvPr/>
        </p:nvCxnSpPr>
        <p:spPr bwMode="auto">
          <a:xfrm rot="16200000" flipH="1">
            <a:off x="1333500" y="4229100"/>
            <a:ext cx="762000" cy="76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0" name="直線矢印コネクタ 39">
            <a:extLst>
              <a:ext uri="{FF2B5EF4-FFF2-40B4-BE49-F238E27FC236}">
                <a16:creationId xmlns="" xmlns:a16="http://schemas.microsoft.com/office/drawing/2014/main" id="{AAD41B32-2873-C44B-B355-ABC00B7B42F2}"/>
              </a:ext>
            </a:extLst>
          </p:cNvPr>
          <p:cNvCxnSpPr>
            <a:cxnSpLocks noChangeShapeType="1"/>
            <a:stCxn id="5" idx="5"/>
            <a:endCxn id="23" idx="0"/>
          </p:cNvCxnSpPr>
          <p:nvPr/>
        </p:nvCxnSpPr>
        <p:spPr bwMode="auto">
          <a:xfrm rot="16200000" flipH="1">
            <a:off x="2147094" y="4166394"/>
            <a:ext cx="862012" cy="1016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2" name="直線矢印コネクタ 41">
            <a:extLst>
              <a:ext uri="{FF2B5EF4-FFF2-40B4-BE49-F238E27FC236}">
                <a16:creationId xmlns="" xmlns:a16="http://schemas.microsoft.com/office/drawing/2014/main" id="{E1AF7C11-5FA0-0C47-8EF1-D98B75C0AF9B}"/>
              </a:ext>
            </a:extLst>
          </p:cNvPr>
          <p:cNvCxnSpPr>
            <a:cxnSpLocks noChangeShapeType="1"/>
            <a:stCxn id="8" idx="4"/>
            <a:endCxn id="24" idx="0"/>
          </p:cNvCxnSpPr>
          <p:nvPr/>
        </p:nvCxnSpPr>
        <p:spPr bwMode="auto">
          <a:xfrm rot="5400000">
            <a:off x="4191000" y="4229100"/>
            <a:ext cx="762000" cy="76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4" name="直線矢印コネクタ 43">
            <a:extLst>
              <a:ext uri="{FF2B5EF4-FFF2-40B4-BE49-F238E27FC236}">
                <a16:creationId xmlns="" xmlns:a16="http://schemas.microsoft.com/office/drawing/2014/main" id="{D1D605DE-B3ED-594D-A578-498C046DB91E}"/>
              </a:ext>
            </a:extLst>
          </p:cNvPr>
          <p:cNvCxnSpPr>
            <a:cxnSpLocks noChangeShapeType="1"/>
          </p:cNvCxnSpPr>
          <p:nvPr/>
        </p:nvCxnSpPr>
        <p:spPr bwMode="auto">
          <a:xfrm rot="5400000">
            <a:off x="3244850" y="4146550"/>
            <a:ext cx="785813" cy="11271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6" name="直線矢印コネクタ 45">
            <a:extLst>
              <a:ext uri="{FF2B5EF4-FFF2-40B4-BE49-F238E27FC236}">
                <a16:creationId xmlns="" xmlns:a16="http://schemas.microsoft.com/office/drawing/2014/main" id="{BD68A52C-D413-B042-909F-2E90A75F5B13}"/>
              </a:ext>
            </a:extLst>
          </p:cNvPr>
          <p:cNvCxnSpPr>
            <a:cxnSpLocks noChangeShapeType="1"/>
            <a:endCxn id="25" idx="0"/>
          </p:cNvCxnSpPr>
          <p:nvPr/>
        </p:nvCxnSpPr>
        <p:spPr bwMode="auto">
          <a:xfrm rot="16200000" flipH="1">
            <a:off x="5010150" y="4210050"/>
            <a:ext cx="8382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8" name="直線矢印コネクタ 47">
            <a:extLst>
              <a:ext uri="{FF2B5EF4-FFF2-40B4-BE49-F238E27FC236}">
                <a16:creationId xmlns="" xmlns:a16="http://schemas.microsoft.com/office/drawing/2014/main" id="{81AE3D26-3619-CE46-9901-DB80992A909E}"/>
              </a:ext>
            </a:extLst>
          </p:cNvPr>
          <p:cNvCxnSpPr>
            <a:cxnSpLocks noChangeShapeType="1"/>
            <a:stCxn id="7" idx="4"/>
            <a:endCxn id="18" idx="0"/>
          </p:cNvCxnSpPr>
          <p:nvPr/>
        </p:nvCxnSpPr>
        <p:spPr bwMode="auto">
          <a:xfrm rot="5400000">
            <a:off x="7010401" y="4229100"/>
            <a:ext cx="838200" cy="3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0" name="直線矢印コネクタ 49">
            <a:extLst>
              <a:ext uri="{FF2B5EF4-FFF2-40B4-BE49-F238E27FC236}">
                <a16:creationId xmlns="" xmlns:a16="http://schemas.microsoft.com/office/drawing/2014/main" id="{750697CF-8F50-7C4D-9A0D-7FB5EBF67E63}"/>
              </a:ext>
            </a:extLst>
          </p:cNvPr>
          <p:cNvCxnSpPr>
            <a:cxnSpLocks noChangeShapeType="1"/>
            <a:stCxn id="7" idx="3"/>
          </p:cNvCxnSpPr>
          <p:nvPr/>
        </p:nvCxnSpPr>
        <p:spPr bwMode="auto">
          <a:xfrm rot="5400000">
            <a:off x="6012657" y="4174331"/>
            <a:ext cx="938212"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 name="直線矢印コネクタ 51">
            <a:extLst>
              <a:ext uri="{FF2B5EF4-FFF2-40B4-BE49-F238E27FC236}">
                <a16:creationId xmlns="" xmlns:a16="http://schemas.microsoft.com/office/drawing/2014/main" id="{48EF9BDE-BB35-4C48-9C75-7D37868643AF}"/>
              </a:ext>
            </a:extLst>
          </p:cNvPr>
          <p:cNvCxnSpPr>
            <a:cxnSpLocks noChangeShapeType="1"/>
          </p:cNvCxnSpPr>
          <p:nvPr/>
        </p:nvCxnSpPr>
        <p:spPr bwMode="auto">
          <a:xfrm rot="16200000" flipH="1">
            <a:off x="7798593" y="4164807"/>
            <a:ext cx="938213" cy="76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29" name="円/楕円 128">
            <a:extLst>
              <a:ext uri="{FF2B5EF4-FFF2-40B4-BE49-F238E27FC236}">
                <a16:creationId xmlns="" xmlns:a16="http://schemas.microsoft.com/office/drawing/2014/main" id="{B66829A8-314C-014D-A202-D8113EEECEFF}"/>
              </a:ext>
            </a:extLst>
          </p:cNvPr>
          <p:cNvSpPr>
            <a:spLocks noChangeArrowheads="1"/>
          </p:cNvSpPr>
          <p:nvPr/>
        </p:nvSpPr>
        <p:spPr bwMode="auto">
          <a:xfrm>
            <a:off x="3810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30" name="円/楕円 129">
            <a:extLst>
              <a:ext uri="{FF2B5EF4-FFF2-40B4-BE49-F238E27FC236}">
                <a16:creationId xmlns="" xmlns:a16="http://schemas.microsoft.com/office/drawing/2014/main" id="{0ED8186E-F3BB-D84B-B31D-9A2F39F1DD55}"/>
              </a:ext>
            </a:extLst>
          </p:cNvPr>
          <p:cNvSpPr>
            <a:spLocks noChangeArrowheads="1"/>
          </p:cNvSpPr>
          <p:nvPr/>
        </p:nvSpPr>
        <p:spPr bwMode="auto">
          <a:xfrm>
            <a:off x="6858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31" name="円/楕円 130">
            <a:extLst>
              <a:ext uri="{FF2B5EF4-FFF2-40B4-BE49-F238E27FC236}">
                <a16:creationId xmlns="" xmlns:a16="http://schemas.microsoft.com/office/drawing/2014/main" id="{E54FA927-D402-4F41-80AE-441EEAE014AC}"/>
              </a:ext>
            </a:extLst>
          </p:cNvPr>
          <p:cNvSpPr>
            <a:spLocks noChangeArrowheads="1"/>
          </p:cNvSpPr>
          <p:nvPr/>
        </p:nvSpPr>
        <p:spPr bwMode="auto">
          <a:xfrm>
            <a:off x="9906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cxnSp>
        <p:nvCxnSpPr>
          <p:cNvPr id="135" name="直線矢印コネクタ 134">
            <a:extLst>
              <a:ext uri="{FF2B5EF4-FFF2-40B4-BE49-F238E27FC236}">
                <a16:creationId xmlns="" xmlns:a16="http://schemas.microsoft.com/office/drawing/2014/main" id="{3CC818B6-5283-DF4C-B372-26499F6F9E53}"/>
              </a:ext>
            </a:extLst>
          </p:cNvPr>
          <p:cNvCxnSpPr>
            <a:cxnSpLocks noChangeShapeType="1"/>
            <a:endCxn id="129" idx="0"/>
          </p:cNvCxnSpPr>
          <p:nvPr/>
        </p:nvCxnSpPr>
        <p:spPr bwMode="auto">
          <a:xfrm rot="5400000">
            <a:off x="3429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7" name="直線矢印コネクタ 136">
            <a:extLst>
              <a:ext uri="{FF2B5EF4-FFF2-40B4-BE49-F238E27FC236}">
                <a16:creationId xmlns="" xmlns:a16="http://schemas.microsoft.com/office/drawing/2014/main" id="{28C3EBE4-CC05-FF44-B838-4544E06EA10B}"/>
              </a:ext>
            </a:extLst>
          </p:cNvPr>
          <p:cNvCxnSpPr>
            <a:cxnSpLocks noChangeShapeType="1"/>
            <a:stCxn id="20" idx="4"/>
            <a:endCxn id="130" idx="0"/>
          </p:cNvCxnSpPr>
          <p:nvPr/>
        </p:nvCxnSpPr>
        <p:spPr bwMode="auto">
          <a:xfrm rot="16200000" flipH="1">
            <a:off x="552450" y="5429250"/>
            <a:ext cx="5334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9" name="直線矢印コネクタ 138">
            <a:extLst>
              <a:ext uri="{FF2B5EF4-FFF2-40B4-BE49-F238E27FC236}">
                <a16:creationId xmlns="" xmlns:a16="http://schemas.microsoft.com/office/drawing/2014/main" id="{8CFBE35D-9F85-4F44-B5BF-B8297C4881D2}"/>
              </a:ext>
            </a:extLst>
          </p:cNvPr>
          <p:cNvCxnSpPr>
            <a:cxnSpLocks noChangeShapeType="1"/>
            <a:endCxn id="131" idx="0"/>
          </p:cNvCxnSpPr>
          <p:nvPr/>
        </p:nvCxnSpPr>
        <p:spPr bwMode="auto">
          <a:xfrm rot="16200000" flipH="1">
            <a:off x="8001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40" name="円/楕円 139">
            <a:extLst>
              <a:ext uri="{FF2B5EF4-FFF2-40B4-BE49-F238E27FC236}">
                <a16:creationId xmlns="" xmlns:a16="http://schemas.microsoft.com/office/drawing/2014/main" id="{E5B69E86-043E-E846-A993-53341E116FD4}"/>
              </a:ext>
            </a:extLst>
          </p:cNvPr>
          <p:cNvSpPr>
            <a:spLocks noChangeArrowheads="1"/>
          </p:cNvSpPr>
          <p:nvPr/>
        </p:nvSpPr>
        <p:spPr bwMode="auto">
          <a:xfrm>
            <a:off x="12192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41" name="円/楕円 140">
            <a:extLst>
              <a:ext uri="{FF2B5EF4-FFF2-40B4-BE49-F238E27FC236}">
                <a16:creationId xmlns="" xmlns:a16="http://schemas.microsoft.com/office/drawing/2014/main" id="{DCB18A7A-2274-E941-B970-33086C14F5B1}"/>
              </a:ext>
            </a:extLst>
          </p:cNvPr>
          <p:cNvSpPr>
            <a:spLocks noChangeArrowheads="1"/>
          </p:cNvSpPr>
          <p:nvPr/>
        </p:nvSpPr>
        <p:spPr bwMode="auto">
          <a:xfrm>
            <a:off x="15240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42" name="円/楕円 141">
            <a:extLst>
              <a:ext uri="{FF2B5EF4-FFF2-40B4-BE49-F238E27FC236}">
                <a16:creationId xmlns="" xmlns:a16="http://schemas.microsoft.com/office/drawing/2014/main" id="{B7E6D41A-C06C-1042-868A-B9BAFEF0BE01}"/>
              </a:ext>
            </a:extLst>
          </p:cNvPr>
          <p:cNvSpPr>
            <a:spLocks noChangeArrowheads="1"/>
          </p:cNvSpPr>
          <p:nvPr/>
        </p:nvSpPr>
        <p:spPr bwMode="auto">
          <a:xfrm>
            <a:off x="18288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cxnSp>
        <p:nvCxnSpPr>
          <p:cNvPr id="143" name="直線矢印コネクタ 142">
            <a:extLst>
              <a:ext uri="{FF2B5EF4-FFF2-40B4-BE49-F238E27FC236}">
                <a16:creationId xmlns="" xmlns:a16="http://schemas.microsoft.com/office/drawing/2014/main" id="{47147D8B-9765-634E-AD73-2DF23721DB2C}"/>
              </a:ext>
            </a:extLst>
          </p:cNvPr>
          <p:cNvCxnSpPr>
            <a:cxnSpLocks noChangeShapeType="1"/>
            <a:endCxn id="140" idx="0"/>
          </p:cNvCxnSpPr>
          <p:nvPr/>
        </p:nvCxnSpPr>
        <p:spPr bwMode="auto">
          <a:xfrm rot="5400000">
            <a:off x="11811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44" name="直線矢印コネクタ 143">
            <a:extLst>
              <a:ext uri="{FF2B5EF4-FFF2-40B4-BE49-F238E27FC236}">
                <a16:creationId xmlns="" xmlns:a16="http://schemas.microsoft.com/office/drawing/2014/main" id="{C333EC59-E311-E843-8B3D-0B6BED925C5B}"/>
              </a:ext>
            </a:extLst>
          </p:cNvPr>
          <p:cNvCxnSpPr>
            <a:cxnSpLocks noChangeShapeType="1"/>
            <a:endCxn id="141" idx="0"/>
          </p:cNvCxnSpPr>
          <p:nvPr/>
        </p:nvCxnSpPr>
        <p:spPr bwMode="auto">
          <a:xfrm rot="16200000" flipH="1">
            <a:off x="1390650" y="5429250"/>
            <a:ext cx="5334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45" name="直線矢印コネクタ 144">
            <a:extLst>
              <a:ext uri="{FF2B5EF4-FFF2-40B4-BE49-F238E27FC236}">
                <a16:creationId xmlns="" xmlns:a16="http://schemas.microsoft.com/office/drawing/2014/main" id="{080CBD59-A3E5-C345-AE85-DB35304F9F92}"/>
              </a:ext>
            </a:extLst>
          </p:cNvPr>
          <p:cNvCxnSpPr>
            <a:cxnSpLocks noChangeShapeType="1"/>
            <a:endCxn id="142" idx="0"/>
          </p:cNvCxnSpPr>
          <p:nvPr/>
        </p:nvCxnSpPr>
        <p:spPr bwMode="auto">
          <a:xfrm rot="16200000" flipH="1">
            <a:off x="16383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46" name="円/楕円 145">
            <a:extLst>
              <a:ext uri="{FF2B5EF4-FFF2-40B4-BE49-F238E27FC236}">
                <a16:creationId xmlns="" xmlns:a16="http://schemas.microsoft.com/office/drawing/2014/main" id="{14750442-3BF9-274F-90C5-9624A691D17E}"/>
              </a:ext>
            </a:extLst>
          </p:cNvPr>
          <p:cNvSpPr>
            <a:spLocks noChangeArrowheads="1"/>
          </p:cNvSpPr>
          <p:nvPr/>
        </p:nvSpPr>
        <p:spPr bwMode="auto">
          <a:xfrm>
            <a:off x="21336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47" name="円/楕円 146">
            <a:extLst>
              <a:ext uri="{FF2B5EF4-FFF2-40B4-BE49-F238E27FC236}">
                <a16:creationId xmlns="" xmlns:a16="http://schemas.microsoft.com/office/drawing/2014/main" id="{F85DADBE-C195-D34C-9C80-DFFB075EA0FA}"/>
              </a:ext>
            </a:extLst>
          </p:cNvPr>
          <p:cNvSpPr>
            <a:spLocks noChangeArrowheads="1"/>
          </p:cNvSpPr>
          <p:nvPr/>
        </p:nvSpPr>
        <p:spPr bwMode="auto">
          <a:xfrm>
            <a:off x="24384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48" name="円/楕円 147">
            <a:extLst>
              <a:ext uri="{FF2B5EF4-FFF2-40B4-BE49-F238E27FC236}">
                <a16:creationId xmlns="" xmlns:a16="http://schemas.microsoft.com/office/drawing/2014/main" id="{A05AEE42-5A75-2040-8E48-3D43E0A008CA}"/>
              </a:ext>
            </a:extLst>
          </p:cNvPr>
          <p:cNvSpPr>
            <a:spLocks noChangeArrowheads="1"/>
          </p:cNvSpPr>
          <p:nvPr/>
        </p:nvSpPr>
        <p:spPr bwMode="auto">
          <a:xfrm>
            <a:off x="27432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cxnSp>
        <p:nvCxnSpPr>
          <p:cNvPr id="149" name="直線矢印コネクタ 148">
            <a:extLst>
              <a:ext uri="{FF2B5EF4-FFF2-40B4-BE49-F238E27FC236}">
                <a16:creationId xmlns="" xmlns:a16="http://schemas.microsoft.com/office/drawing/2014/main" id="{4D4CCC3A-8829-1548-85A7-D68F28D28D10}"/>
              </a:ext>
            </a:extLst>
          </p:cNvPr>
          <p:cNvCxnSpPr>
            <a:cxnSpLocks noChangeShapeType="1"/>
            <a:endCxn id="146" idx="0"/>
          </p:cNvCxnSpPr>
          <p:nvPr/>
        </p:nvCxnSpPr>
        <p:spPr bwMode="auto">
          <a:xfrm rot="5400000">
            <a:off x="20955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50" name="直線矢印コネクタ 149">
            <a:extLst>
              <a:ext uri="{FF2B5EF4-FFF2-40B4-BE49-F238E27FC236}">
                <a16:creationId xmlns="" xmlns:a16="http://schemas.microsoft.com/office/drawing/2014/main" id="{9237EB15-53EA-EA48-B4DE-7620A0315910}"/>
              </a:ext>
            </a:extLst>
          </p:cNvPr>
          <p:cNvCxnSpPr>
            <a:cxnSpLocks noChangeShapeType="1"/>
            <a:endCxn id="147" idx="0"/>
          </p:cNvCxnSpPr>
          <p:nvPr/>
        </p:nvCxnSpPr>
        <p:spPr bwMode="auto">
          <a:xfrm rot="16200000" flipH="1">
            <a:off x="2305050" y="5429250"/>
            <a:ext cx="5334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51" name="直線矢印コネクタ 150">
            <a:extLst>
              <a:ext uri="{FF2B5EF4-FFF2-40B4-BE49-F238E27FC236}">
                <a16:creationId xmlns="" xmlns:a16="http://schemas.microsoft.com/office/drawing/2014/main" id="{CEF1B50F-57C2-8345-820F-2C6C65414227}"/>
              </a:ext>
            </a:extLst>
          </p:cNvPr>
          <p:cNvCxnSpPr>
            <a:cxnSpLocks noChangeShapeType="1"/>
            <a:endCxn id="148" idx="0"/>
          </p:cNvCxnSpPr>
          <p:nvPr/>
        </p:nvCxnSpPr>
        <p:spPr bwMode="auto">
          <a:xfrm rot="16200000" flipH="1">
            <a:off x="25527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52" name="円/楕円 151">
            <a:extLst>
              <a:ext uri="{FF2B5EF4-FFF2-40B4-BE49-F238E27FC236}">
                <a16:creationId xmlns="" xmlns:a16="http://schemas.microsoft.com/office/drawing/2014/main" id="{AF4241B5-8984-C34E-A568-B2C675FEA709}"/>
              </a:ext>
            </a:extLst>
          </p:cNvPr>
          <p:cNvSpPr>
            <a:spLocks noChangeArrowheads="1"/>
          </p:cNvSpPr>
          <p:nvPr/>
        </p:nvSpPr>
        <p:spPr bwMode="auto">
          <a:xfrm>
            <a:off x="32004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53" name="円/楕円 152">
            <a:extLst>
              <a:ext uri="{FF2B5EF4-FFF2-40B4-BE49-F238E27FC236}">
                <a16:creationId xmlns="" xmlns:a16="http://schemas.microsoft.com/office/drawing/2014/main" id="{356E8A5A-56F4-A742-A00C-5B1B112420B9}"/>
              </a:ext>
            </a:extLst>
          </p:cNvPr>
          <p:cNvSpPr>
            <a:spLocks noChangeArrowheads="1"/>
          </p:cNvSpPr>
          <p:nvPr/>
        </p:nvSpPr>
        <p:spPr bwMode="auto">
          <a:xfrm>
            <a:off x="35052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54" name="円/楕円 153">
            <a:extLst>
              <a:ext uri="{FF2B5EF4-FFF2-40B4-BE49-F238E27FC236}">
                <a16:creationId xmlns="" xmlns:a16="http://schemas.microsoft.com/office/drawing/2014/main" id="{7BB3A75F-4646-B442-92FD-C7D144E00968}"/>
              </a:ext>
            </a:extLst>
          </p:cNvPr>
          <p:cNvSpPr>
            <a:spLocks noChangeArrowheads="1"/>
          </p:cNvSpPr>
          <p:nvPr/>
        </p:nvSpPr>
        <p:spPr bwMode="auto">
          <a:xfrm>
            <a:off x="38100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cxnSp>
        <p:nvCxnSpPr>
          <p:cNvPr id="155" name="直線矢印コネクタ 154">
            <a:extLst>
              <a:ext uri="{FF2B5EF4-FFF2-40B4-BE49-F238E27FC236}">
                <a16:creationId xmlns="" xmlns:a16="http://schemas.microsoft.com/office/drawing/2014/main" id="{52F33865-021B-B044-9C22-10A766B2ECE6}"/>
              </a:ext>
            </a:extLst>
          </p:cNvPr>
          <p:cNvCxnSpPr>
            <a:cxnSpLocks noChangeShapeType="1"/>
            <a:endCxn id="152" idx="0"/>
          </p:cNvCxnSpPr>
          <p:nvPr/>
        </p:nvCxnSpPr>
        <p:spPr bwMode="auto">
          <a:xfrm rot="5400000">
            <a:off x="31623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56" name="直線矢印コネクタ 155">
            <a:extLst>
              <a:ext uri="{FF2B5EF4-FFF2-40B4-BE49-F238E27FC236}">
                <a16:creationId xmlns="" xmlns:a16="http://schemas.microsoft.com/office/drawing/2014/main" id="{7C00B6F5-55EE-584D-93CE-185E1C72C093}"/>
              </a:ext>
            </a:extLst>
          </p:cNvPr>
          <p:cNvCxnSpPr>
            <a:cxnSpLocks noChangeShapeType="1"/>
            <a:endCxn id="153" idx="0"/>
          </p:cNvCxnSpPr>
          <p:nvPr/>
        </p:nvCxnSpPr>
        <p:spPr bwMode="auto">
          <a:xfrm rot="16200000" flipH="1">
            <a:off x="3371850" y="5429250"/>
            <a:ext cx="5334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57" name="直線矢印コネクタ 156">
            <a:extLst>
              <a:ext uri="{FF2B5EF4-FFF2-40B4-BE49-F238E27FC236}">
                <a16:creationId xmlns="" xmlns:a16="http://schemas.microsoft.com/office/drawing/2014/main" id="{BBE32647-DAA3-BF41-8654-B31BFA83E987}"/>
              </a:ext>
            </a:extLst>
          </p:cNvPr>
          <p:cNvCxnSpPr>
            <a:cxnSpLocks noChangeShapeType="1"/>
            <a:endCxn id="154" idx="0"/>
          </p:cNvCxnSpPr>
          <p:nvPr/>
        </p:nvCxnSpPr>
        <p:spPr bwMode="auto">
          <a:xfrm rot="16200000" flipH="1">
            <a:off x="36195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58" name="円/楕円 157">
            <a:extLst>
              <a:ext uri="{FF2B5EF4-FFF2-40B4-BE49-F238E27FC236}">
                <a16:creationId xmlns="" xmlns:a16="http://schemas.microsoft.com/office/drawing/2014/main" id="{23107BCB-543F-FF4A-B83E-741EB1EB624B}"/>
              </a:ext>
            </a:extLst>
          </p:cNvPr>
          <p:cNvSpPr>
            <a:spLocks noChangeArrowheads="1"/>
          </p:cNvSpPr>
          <p:nvPr/>
        </p:nvSpPr>
        <p:spPr bwMode="auto">
          <a:xfrm>
            <a:off x="41148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59" name="円/楕円 158">
            <a:extLst>
              <a:ext uri="{FF2B5EF4-FFF2-40B4-BE49-F238E27FC236}">
                <a16:creationId xmlns="" xmlns:a16="http://schemas.microsoft.com/office/drawing/2014/main" id="{1772C172-ADF0-9A47-AE08-AABB2789FD1C}"/>
              </a:ext>
            </a:extLst>
          </p:cNvPr>
          <p:cNvSpPr>
            <a:spLocks noChangeArrowheads="1"/>
          </p:cNvSpPr>
          <p:nvPr/>
        </p:nvSpPr>
        <p:spPr bwMode="auto">
          <a:xfrm>
            <a:off x="44196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60" name="円/楕円 159">
            <a:extLst>
              <a:ext uri="{FF2B5EF4-FFF2-40B4-BE49-F238E27FC236}">
                <a16:creationId xmlns="" xmlns:a16="http://schemas.microsoft.com/office/drawing/2014/main" id="{DFFEF2C0-6F77-6B48-9753-BEF2308D1B3B}"/>
              </a:ext>
            </a:extLst>
          </p:cNvPr>
          <p:cNvSpPr>
            <a:spLocks noChangeArrowheads="1"/>
          </p:cNvSpPr>
          <p:nvPr/>
        </p:nvSpPr>
        <p:spPr bwMode="auto">
          <a:xfrm>
            <a:off x="47244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cxnSp>
        <p:nvCxnSpPr>
          <p:cNvPr id="161" name="直線矢印コネクタ 160">
            <a:extLst>
              <a:ext uri="{FF2B5EF4-FFF2-40B4-BE49-F238E27FC236}">
                <a16:creationId xmlns="" xmlns:a16="http://schemas.microsoft.com/office/drawing/2014/main" id="{DC365D3F-09B2-4245-B2B4-3D92AEE9890F}"/>
              </a:ext>
            </a:extLst>
          </p:cNvPr>
          <p:cNvCxnSpPr>
            <a:cxnSpLocks noChangeShapeType="1"/>
            <a:endCxn id="158" idx="0"/>
          </p:cNvCxnSpPr>
          <p:nvPr/>
        </p:nvCxnSpPr>
        <p:spPr bwMode="auto">
          <a:xfrm rot="5400000">
            <a:off x="40767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2" name="直線矢印コネクタ 161">
            <a:extLst>
              <a:ext uri="{FF2B5EF4-FFF2-40B4-BE49-F238E27FC236}">
                <a16:creationId xmlns="" xmlns:a16="http://schemas.microsoft.com/office/drawing/2014/main" id="{B0B77CB3-AD92-1447-A5B8-29EF565F3C0D}"/>
              </a:ext>
            </a:extLst>
          </p:cNvPr>
          <p:cNvCxnSpPr>
            <a:cxnSpLocks noChangeShapeType="1"/>
            <a:endCxn id="159" idx="0"/>
          </p:cNvCxnSpPr>
          <p:nvPr/>
        </p:nvCxnSpPr>
        <p:spPr bwMode="auto">
          <a:xfrm rot="16200000" flipH="1">
            <a:off x="4286250" y="5429250"/>
            <a:ext cx="5334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3" name="直線矢印コネクタ 162">
            <a:extLst>
              <a:ext uri="{FF2B5EF4-FFF2-40B4-BE49-F238E27FC236}">
                <a16:creationId xmlns="" xmlns:a16="http://schemas.microsoft.com/office/drawing/2014/main" id="{E5CC21CA-4D25-A144-8161-63028067E6E3}"/>
              </a:ext>
            </a:extLst>
          </p:cNvPr>
          <p:cNvCxnSpPr>
            <a:cxnSpLocks noChangeShapeType="1"/>
            <a:endCxn id="160" idx="0"/>
          </p:cNvCxnSpPr>
          <p:nvPr/>
        </p:nvCxnSpPr>
        <p:spPr bwMode="auto">
          <a:xfrm rot="16200000" flipH="1">
            <a:off x="45339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64" name="円/楕円 163">
            <a:extLst>
              <a:ext uri="{FF2B5EF4-FFF2-40B4-BE49-F238E27FC236}">
                <a16:creationId xmlns="" xmlns:a16="http://schemas.microsoft.com/office/drawing/2014/main" id="{97B6EB1A-2E29-2247-9A52-5CE3476241F1}"/>
              </a:ext>
            </a:extLst>
          </p:cNvPr>
          <p:cNvSpPr>
            <a:spLocks noChangeArrowheads="1"/>
          </p:cNvSpPr>
          <p:nvPr/>
        </p:nvSpPr>
        <p:spPr bwMode="auto">
          <a:xfrm>
            <a:off x="50292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65" name="円/楕円 164">
            <a:extLst>
              <a:ext uri="{FF2B5EF4-FFF2-40B4-BE49-F238E27FC236}">
                <a16:creationId xmlns="" xmlns:a16="http://schemas.microsoft.com/office/drawing/2014/main" id="{C9414B0A-66B3-A643-837B-84564DF36466}"/>
              </a:ext>
            </a:extLst>
          </p:cNvPr>
          <p:cNvSpPr>
            <a:spLocks noChangeArrowheads="1"/>
          </p:cNvSpPr>
          <p:nvPr/>
        </p:nvSpPr>
        <p:spPr bwMode="auto">
          <a:xfrm>
            <a:off x="53340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66" name="円/楕円 165">
            <a:extLst>
              <a:ext uri="{FF2B5EF4-FFF2-40B4-BE49-F238E27FC236}">
                <a16:creationId xmlns="" xmlns:a16="http://schemas.microsoft.com/office/drawing/2014/main" id="{F649CFC4-ACEE-1B4E-9BF8-0B7589DD903A}"/>
              </a:ext>
            </a:extLst>
          </p:cNvPr>
          <p:cNvSpPr>
            <a:spLocks noChangeArrowheads="1"/>
          </p:cNvSpPr>
          <p:nvPr/>
        </p:nvSpPr>
        <p:spPr bwMode="auto">
          <a:xfrm>
            <a:off x="56388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cxnSp>
        <p:nvCxnSpPr>
          <p:cNvPr id="167" name="直線矢印コネクタ 166">
            <a:extLst>
              <a:ext uri="{FF2B5EF4-FFF2-40B4-BE49-F238E27FC236}">
                <a16:creationId xmlns="" xmlns:a16="http://schemas.microsoft.com/office/drawing/2014/main" id="{2B2D0015-64E3-C840-81B1-655D6C3B49D1}"/>
              </a:ext>
            </a:extLst>
          </p:cNvPr>
          <p:cNvCxnSpPr>
            <a:cxnSpLocks noChangeShapeType="1"/>
            <a:endCxn id="164" idx="0"/>
          </p:cNvCxnSpPr>
          <p:nvPr/>
        </p:nvCxnSpPr>
        <p:spPr bwMode="auto">
          <a:xfrm rot="5400000">
            <a:off x="49911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8" name="直線矢印コネクタ 167">
            <a:extLst>
              <a:ext uri="{FF2B5EF4-FFF2-40B4-BE49-F238E27FC236}">
                <a16:creationId xmlns="" xmlns:a16="http://schemas.microsoft.com/office/drawing/2014/main" id="{785186E8-3C08-1742-BD66-F472523BE78D}"/>
              </a:ext>
            </a:extLst>
          </p:cNvPr>
          <p:cNvCxnSpPr>
            <a:cxnSpLocks noChangeShapeType="1"/>
            <a:endCxn id="165" idx="0"/>
          </p:cNvCxnSpPr>
          <p:nvPr/>
        </p:nvCxnSpPr>
        <p:spPr bwMode="auto">
          <a:xfrm rot="16200000" flipH="1">
            <a:off x="5200650" y="5429250"/>
            <a:ext cx="5334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9" name="直線矢印コネクタ 168">
            <a:extLst>
              <a:ext uri="{FF2B5EF4-FFF2-40B4-BE49-F238E27FC236}">
                <a16:creationId xmlns="" xmlns:a16="http://schemas.microsoft.com/office/drawing/2014/main" id="{4FA05100-BE5E-5743-A35A-78914774FAAB}"/>
              </a:ext>
            </a:extLst>
          </p:cNvPr>
          <p:cNvCxnSpPr>
            <a:cxnSpLocks noChangeShapeType="1"/>
            <a:endCxn id="166" idx="0"/>
          </p:cNvCxnSpPr>
          <p:nvPr/>
        </p:nvCxnSpPr>
        <p:spPr bwMode="auto">
          <a:xfrm rot="16200000" flipH="1">
            <a:off x="54483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70" name="円/楕円 169">
            <a:extLst>
              <a:ext uri="{FF2B5EF4-FFF2-40B4-BE49-F238E27FC236}">
                <a16:creationId xmlns="" xmlns:a16="http://schemas.microsoft.com/office/drawing/2014/main" id="{CA32AACA-3853-2947-AF4A-1CDD091F51A2}"/>
              </a:ext>
            </a:extLst>
          </p:cNvPr>
          <p:cNvSpPr>
            <a:spLocks noChangeArrowheads="1"/>
          </p:cNvSpPr>
          <p:nvPr/>
        </p:nvSpPr>
        <p:spPr bwMode="auto">
          <a:xfrm>
            <a:off x="60198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71" name="円/楕円 170">
            <a:extLst>
              <a:ext uri="{FF2B5EF4-FFF2-40B4-BE49-F238E27FC236}">
                <a16:creationId xmlns="" xmlns:a16="http://schemas.microsoft.com/office/drawing/2014/main" id="{7049D07E-A42C-9C4A-9992-48954066F81A}"/>
              </a:ext>
            </a:extLst>
          </p:cNvPr>
          <p:cNvSpPr>
            <a:spLocks noChangeArrowheads="1"/>
          </p:cNvSpPr>
          <p:nvPr/>
        </p:nvSpPr>
        <p:spPr bwMode="auto">
          <a:xfrm>
            <a:off x="63246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72" name="円/楕円 171">
            <a:extLst>
              <a:ext uri="{FF2B5EF4-FFF2-40B4-BE49-F238E27FC236}">
                <a16:creationId xmlns="" xmlns:a16="http://schemas.microsoft.com/office/drawing/2014/main" id="{CBC9F99E-7784-8A42-8962-07FBB8A361D5}"/>
              </a:ext>
            </a:extLst>
          </p:cNvPr>
          <p:cNvSpPr>
            <a:spLocks noChangeArrowheads="1"/>
          </p:cNvSpPr>
          <p:nvPr/>
        </p:nvSpPr>
        <p:spPr bwMode="auto">
          <a:xfrm>
            <a:off x="66294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cxnSp>
        <p:nvCxnSpPr>
          <p:cNvPr id="173" name="直線矢印コネクタ 172">
            <a:extLst>
              <a:ext uri="{FF2B5EF4-FFF2-40B4-BE49-F238E27FC236}">
                <a16:creationId xmlns="" xmlns:a16="http://schemas.microsoft.com/office/drawing/2014/main" id="{1EBF14C5-EEC8-7146-9EF7-D266609419F6}"/>
              </a:ext>
            </a:extLst>
          </p:cNvPr>
          <p:cNvCxnSpPr>
            <a:cxnSpLocks noChangeShapeType="1"/>
            <a:endCxn id="170" idx="0"/>
          </p:cNvCxnSpPr>
          <p:nvPr/>
        </p:nvCxnSpPr>
        <p:spPr bwMode="auto">
          <a:xfrm rot="5400000">
            <a:off x="59817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4" name="直線矢印コネクタ 173">
            <a:extLst>
              <a:ext uri="{FF2B5EF4-FFF2-40B4-BE49-F238E27FC236}">
                <a16:creationId xmlns="" xmlns:a16="http://schemas.microsoft.com/office/drawing/2014/main" id="{F298DBA0-6C3C-4E40-AC92-06FF1A574D1D}"/>
              </a:ext>
            </a:extLst>
          </p:cNvPr>
          <p:cNvCxnSpPr>
            <a:cxnSpLocks noChangeShapeType="1"/>
            <a:endCxn id="171" idx="0"/>
          </p:cNvCxnSpPr>
          <p:nvPr/>
        </p:nvCxnSpPr>
        <p:spPr bwMode="auto">
          <a:xfrm rot="16200000" flipH="1">
            <a:off x="6191250" y="5429250"/>
            <a:ext cx="5334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5" name="直線矢印コネクタ 174">
            <a:extLst>
              <a:ext uri="{FF2B5EF4-FFF2-40B4-BE49-F238E27FC236}">
                <a16:creationId xmlns="" xmlns:a16="http://schemas.microsoft.com/office/drawing/2014/main" id="{CBAC1CE5-98C8-3B4C-BD40-934118C0CE44}"/>
              </a:ext>
            </a:extLst>
          </p:cNvPr>
          <p:cNvCxnSpPr>
            <a:cxnSpLocks noChangeShapeType="1"/>
            <a:endCxn id="172" idx="0"/>
          </p:cNvCxnSpPr>
          <p:nvPr/>
        </p:nvCxnSpPr>
        <p:spPr bwMode="auto">
          <a:xfrm rot="16200000" flipH="1">
            <a:off x="64389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76" name="円/楕円 175">
            <a:extLst>
              <a:ext uri="{FF2B5EF4-FFF2-40B4-BE49-F238E27FC236}">
                <a16:creationId xmlns="" xmlns:a16="http://schemas.microsoft.com/office/drawing/2014/main" id="{9F4775E5-4D6C-B24A-B4CD-1043599CAEA6}"/>
              </a:ext>
            </a:extLst>
          </p:cNvPr>
          <p:cNvSpPr>
            <a:spLocks noChangeArrowheads="1"/>
          </p:cNvSpPr>
          <p:nvPr/>
        </p:nvSpPr>
        <p:spPr bwMode="auto">
          <a:xfrm>
            <a:off x="69342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77" name="円/楕円 176">
            <a:extLst>
              <a:ext uri="{FF2B5EF4-FFF2-40B4-BE49-F238E27FC236}">
                <a16:creationId xmlns="" xmlns:a16="http://schemas.microsoft.com/office/drawing/2014/main" id="{067C30F1-B58F-024F-B216-802203DD5883}"/>
              </a:ext>
            </a:extLst>
          </p:cNvPr>
          <p:cNvSpPr>
            <a:spLocks noChangeArrowheads="1"/>
          </p:cNvSpPr>
          <p:nvPr/>
        </p:nvSpPr>
        <p:spPr bwMode="auto">
          <a:xfrm>
            <a:off x="72390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78" name="円/楕円 177">
            <a:extLst>
              <a:ext uri="{FF2B5EF4-FFF2-40B4-BE49-F238E27FC236}">
                <a16:creationId xmlns="" xmlns:a16="http://schemas.microsoft.com/office/drawing/2014/main" id="{45C3A457-0DB2-6A41-AE42-B6FC9D6E0D84}"/>
              </a:ext>
            </a:extLst>
          </p:cNvPr>
          <p:cNvSpPr>
            <a:spLocks noChangeArrowheads="1"/>
          </p:cNvSpPr>
          <p:nvPr/>
        </p:nvSpPr>
        <p:spPr bwMode="auto">
          <a:xfrm>
            <a:off x="75438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cxnSp>
        <p:nvCxnSpPr>
          <p:cNvPr id="179" name="直線矢印コネクタ 178">
            <a:extLst>
              <a:ext uri="{FF2B5EF4-FFF2-40B4-BE49-F238E27FC236}">
                <a16:creationId xmlns="" xmlns:a16="http://schemas.microsoft.com/office/drawing/2014/main" id="{D54F4C0E-7174-5944-B12A-A1E45F7DFDBE}"/>
              </a:ext>
            </a:extLst>
          </p:cNvPr>
          <p:cNvCxnSpPr>
            <a:cxnSpLocks noChangeShapeType="1"/>
            <a:endCxn id="176" idx="0"/>
          </p:cNvCxnSpPr>
          <p:nvPr/>
        </p:nvCxnSpPr>
        <p:spPr bwMode="auto">
          <a:xfrm rot="5400000">
            <a:off x="68961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80" name="直線矢印コネクタ 179">
            <a:extLst>
              <a:ext uri="{FF2B5EF4-FFF2-40B4-BE49-F238E27FC236}">
                <a16:creationId xmlns="" xmlns:a16="http://schemas.microsoft.com/office/drawing/2014/main" id="{5B9F55EC-47C1-0346-96B5-247AA121137B}"/>
              </a:ext>
            </a:extLst>
          </p:cNvPr>
          <p:cNvCxnSpPr>
            <a:cxnSpLocks noChangeShapeType="1"/>
            <a:endCxn id="177" idx="0"/>
          </p:cNvCxnSpPr>
          <p:nvPr/>
        </p:nvCxnSpPr>
        <p:spPr bwMode="auto">
          <a:xfrm rot="16200000" flipH="1">
            <a:off x="7105650" y="5429250"/>
            <a:ext cx="5334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81" name="直線矢印コネクタ 180">
            <a:extLst>
              <a:ext uri="{FF2B5EF4-FFF2-40B4-BE49-F238E27FC236}">
                <a16:creationId xmlns="" xmlns:a16="http://schemas.microsoft.com/office/drawing/2014/main" id="{47D6FF6D-AAD2-ED44-A280-9AE70D82EC46}"/>
              </a:ext>
            </a:extLst>
          </p:cNvPr>
          <p:cNvCxnSpPr>
            <a:cxnSpLocks noChangeShapeType="1"/>
            <a:endCxn id="178" idx="0"/>
          </p:cNvCxnSpPr>
          <p:nvPr/>
        </p:nvCxnSpPr>
        <p:spPr bwMode="auto">
          <a:xfrm rot="16200000" flipH="1">
            <a:off x="73533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82" name="円/楕円 181">
            <a:extLst>
              <a:ext uri="{FF2B5EF4-FFF2-40B4-BE49-F238E27FC236}">
                <a16:creationId xmlns="" xmlns:a16="http://schemas.microsoft.com/office/drawing/2014/main" id="{DA598132-BE49-344B-85ED-5ADF4CD27ED6}"/>
              </a:ext>
            </a:extLst>
          </p:cNvPr>
          <p:cNvSpPr>
            <a:spLocks noChangeArrowheads="1"/>
          </p:cNvSpPr>
          <p:nvPr/>
        </p:nvSpPr>
        <p:spPr bwMode="auto">
          <a:xfrm>
            <a:off x="79248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83" name="円/楕円 182">
            <a:extLst>
              <a:ext uri="{FF2B5EF4-FFF2-40B4-BE49-F238E27FC236}">
                <a16:creationId xmlns="" xmlns:a16="http://schemas.microsoft.com/office/drawing/2014/main" id="{1ED46C98-81C8-B744-AAC7-C41113E19D50}"/>
              </a:ext>
            </a:extLst>
          </p:cNvPr>
          <p:cNvSpPr>
            <a:spLocks noChangeArrowheads="1"/>
          </p:cNvSpPr>
          <p:nvPr/>
        </p:nvSpPr>
        <p:spPr bwMode="auto">
          <a:xfrm>
            <a:off x="82296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
        <p:nvSpPr>
          <p:cNvPr id="184" name="円/楕円 183">
            <a:extLst>
              <a:ext uri="{FF2B5EF4-FFF2-40B4-BE49-F238E27FC236}">
                <a16:creationId xmlns="" xmlns:a16="http://schemas.microsoft.com/office/drawing/2014/main" id="{D525BDF0-059E-334F-9778-79786715EF5F}"/>
              </a:ext>
            </a:extLst>
          </p:cNvPr>
          <p:cNvSpPr>
            <a:spLocks noChangeArrowheads="1"/>
          </p:cNvSpPr>
          <p:nvPr/>
        </p:nvSpPr>
        <p:spPr bwMode="auto">
          <a:xfrm>
            <a:off x="8610600" y="57150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cxnSp>
        <p:nvCxnSpPr>
          <p:cNvPr id="185" name="直線矢印コネクタ 184">
            <a:extLst>
              <a:ext uri="{FF2B5EF4-FFF2-40B4-BE49-F238E27FC236}">
                <a16:creationId xmlns="" xmlns:a16="http://schemas.microsoft.com/office/drawing/2014/main" id="{5D711812-685D-CC40-8500-8DDE871DBF86}"/>
              </a:ext>
            </a:extLst>
          </p:cNvPr>
          <p:cNvCxnSpPr>
            <a:cxnSpLocks noChangeShapeType="1"/>
            <a:endCxn id="182" idx="0"/>
          </p:cNvCxnSpPr>
          <p:nvPr/>
        </p:nvCxnSpPr>
        <p:spPr bwMode="auto">
          <a:xfrm rot="5400000">
            <a:off x="78867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86" name="直線矢印コネクタ 185">
            <a:extLst>
              <a:ext uri="{FF2B5EF4-FFF2-40B4-BE49-F238E27FC236}">
                <a16:creationId xmlns="" xmlns:a16="http://schemas.microsoft.com/office/drawing/2014/main" id="{7D1D36EB-1DA0-0F4F-A733-2FE6D24D5D2D}"/>
              </a:ext>
            </a:extLst>
          </p:cNvPr>
          <p:cNvCxnSpPr>
            <a:cxnSpLocks noChangeShapeType="1"/>
          </p:cNvCxnSpPr>
          <p:nvPr/>
        </p:nvCxnSpPr>
        <p:spPr bwMode="auto">
          <a:xfrm rot="16200000" flipH="1">
            <a:off x="8172450" y="5429250"/>
            <a:ext cx="5334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87" name="直線矢印コネクタ 186">
            <a:extLst>
              <a:ext uri="{FF2B5EF4-FFF2-40B4-BE49-F238E27FC236}">
                <a16:creationId xmlns="" xmlns:a16="http://schemas.microsoft.com/office/drawing/2014/main" id="{EFE75792-83BB-BE43-8D6C-04C23EC030CE}"/>
              </a:ext>
            </a:extLst>
          </p:cNvPr>
          <p:cNvCxnSpPr>
            <a:cxnSpLocks noChangeShapeType="1"/>
          </p:cNvCxnSpPr>
          <p:nvPr/>
        </p:nvCxnSpPr>
        <p:spPr bwMode="auto">
          <a:xfrm rot="16200000" flipH="1">
            <a:off x="8343900" y="5372100"/>
            <a:ext cx="533400" cy="152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25681" name="テキスト ボックス 81">
            <a:extLst>
              <a:ext uri="{FF2B5EF4-FFF2-40B4-BE49-F238E27FC236}">
                <a16:creationId xmlns="" xmlns:a16="http://schemas.microsoft.com/office/drawing/2014/main" id="{3CA80EDB-5C6F-6E44-B552-F654742C79F2}"/>
              </a:ext>
            </a:extLst>
          </p:cNvPr>
          <p:cNvSpPr txBox="1">
            <a:spLocks noChangeArrowheads="1"/>
          </p:cNvSpPr>
          <p:nvPr/>
        </p:nvSpPr>
        <p:spPr bwMode="auto">
          <a:xfrm>
            <a:off x="114300" y="1023938"/>
            <a:ext cx="1600200" cy="20621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ja-JP">
              <a:latin typeface="Times" pitchFamily="2" charset="0"/>
              <a:ea typeface="Osaka" panose="020B0600000000000000" pitchFamily="34" charset="-128"/>
            </a:endParaRPr>
          </a:p>
          <a:p>
            <a:pPr>
              <a:spcBef>
                <a:spcPct val="0"/>
              </a:spcBef>
              <a:buClrTx/>
              <a:buSzTx/>
              <a:buFontTx/>
              <a:buNone/>
            </a:pPr>
            <a:r>
              <a:rPr lang="ja-JP" altLang="en-US">
                <a:latin typeface="Times" pitchFamily="2" charset="0"/>
                <a:ea typeface="Osaka" panose="020B0600000000000000" pitchFamily="34" charset="-128"/>
              </a:rPr>
              <a:t>図③</a:t>
            </a:r>
            <a:endParaRPr lang="en-US" altLang="ja-JP">
              <a:latin typeface="Times" pitchFamily="2" charset="0"/>
              <a:ea typeface="Osaka" panose="020B0600000000000000" pitchFamily="34" charset="-128"/>
            </a:endParaRPr>
          </a:p>
          <a:p>
            <a:pPr>
              <a:spcBef>
                <a:spcPct val="0"/>
              </a:spcBef>
              <a:buClrTx/>
              <a:buSzTx/>
              <a:buFontTx/>
              <a:buNone/>
            </a:pPr>
            <a:endParaRPr lang="en-US" altLang="ja-JP">
              <a:latin typeface="Times" pitchFamily="2" charset="0"/>
              <a:ea typeface="Osaka" panose="020B0600000000000000" pitchFamily="34" charset="-128"/>
            </a:endParaRPr>
          </a:p>
          <a:p>
            <a:pPr>
              <a:spcBef>
                <a:spcPct val="0"/>
              </a:spcBef>
              <a:buClrTx/>
              <a:buSzTx/>
              <a:buFontTx/>
              <a:buNone/>
            </a:pPr>
            <a:endParaRPr lang="ja-JP" altLang="en-US">
              <a:latin typeface="Times" pitchFamily="2" charset="0"/>
              <a:ea typeface="Osaka" panose="020B0600000000000000" pitchFamily="34"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dissolve">
                                      <p:cBhvr>
                                        <p:cTn id="7" dur="500"/>
                                        <p:tgtEl>
                                          <p:spTgt spid="29"/>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500"/>
                                        <p:tgtEl>
                                          <p:spTgt spid="8"/>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dissolve">
                                      <p:cBhvr>
                                        <p:cTn id="15" dur="500"/>
                                        <p:tgtEl>
                                          <p:spTgt spid="34"/>
                                        </p:tgtEl>
                                      </p:cBhvr>
                                    </p:animEffect>
                                  </p:childTnLst>
                                </p:cTn>
                              </p:par>
                            </p:childTnLst>
                          </p:cTn>
                        </p:par>
                        <p:par>
                          <p:cTn id="16" fill="hold" nodeType="afterGroup">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dissolve">
                                      <p:cBhvr>
                                        <p:cTn id="19" dur="500"/>
                                        <p:tgtEl>
                                          <p:spTgt spid="5"/>
                                        </p:tgtEl>
                                      </p:cBhvr>
                                    </p:animEffect>
                                  </p:childTnLst>
                                </p:cTn>
                              </p:par>
                            </p:childTnLst>
                          </p:cTn>
                        </p:par>
                        <p:par>
                          <p:cTn id="20" fill="hold" nodeType="afterGroup">
                            <p:stCondLst>
                              <p:cond delay="2000"/>
                            </p:stCondLst>
                            <p:childTnLst>
                              <p:par>
                                <p:cTn id="21" presetID="9" presetClass="entr" presetSubtype="0" fill="hold"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dissolve">
                                      <p:cBhvr>
                                        <p:cTn id="23" dur="500"/>
                                        <p:tgtEl>
                                          <p:spTgt spid="32"/>
                                        </p:tgtEl>
                                      </p:cBhvr>
                                    </p:animEffect>
                                  </p:childTnLst>
                                </p:cTn>
                              </p:par>
                            </p:childTnLst>
                          </p:cTn>
                        </p:par>
                        <p:par>
                          <p:cTn id="24" fill="hold" nodeType="afterGroup">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dissolve">
                                      <p:cBhvr>
                                        <p:cTn id="32" dur="500"/>
                                        <p:tgtEl>
                                          <p:spTgt spid="36"/>
                                        </p:tgtEl>
                                      </p:cBhvr>
                                    </p:animEffect>
                                  </p:childTnLst>
                                </p:cTn>
                              </p:par>
                            </p:childTnLst>
                          </p:cTn>
                        </p:par>
                        <p:par>
                          <p:cTn id="33" fill="hold" nodeType="afterGroup">
                            <p:stCondLst>
                              <p:cond delay="500"/>
                            </p:stCondLst>
                            <p:childTnLst>
                              <p:par>
                                <p:cTn id="34" presetID="9" presetClass="entr" presetSubtype="0" fill="hold" grpId="0"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dissolve">
                                      <p:cBhvr>
                                        <p:cTn id="36" dur="500"/>
                                        <p:tgtEl>
                                          <p:spTgt spid="20"/>
                                        </p:tgtEl>
                                      </p:cBhvr>
                                    </p:animEffect>
                                  </p:childTnLst>
                                </p:cTn>
                              </p:par>
                            </p:childTnLst>
                          </p:cTn>
                        </p:par>
                        <p:par>
                          <p:cTn id="37" fill="hold" nodeType="afterGroup">
                            <p:stCondLst>
                              <p:cond delay="1000"/>
                            </p:stCondLst>
                            <p:childTnLst>
                              <p:par>
                                <p:cTn id="38" presetID="9" presetClass="entr" presetSubtype="0" fill="hold" nodeType="afterEffect">
                                  <p:stCondLst>
                                    <p:cond delay="0"/>
                                  </p:stCondLst>
                                  <p:childTnLst>
                                    <p:set>
                                      <p:cBhvr>
                                        <p:cTn id="39" dur="1" fill="hold">
                                          <p:stCondLst>
                                            <p:cond delay="0"/>
                                          </p:stCondLst>
                                        </p:cTn>
                                        <p:tgtEl>
                                          <p:spTgt spid="38"/>
                                        </p:tgtEl>
                                        <p:attrNameLst>
                                          <p:attrName>style.visibility</p:attrName>
                                        </p:attrNameLst>
                                      </p:cBhvr>
                                      <p:to>
                                        <p:strVal val="visible"/>
                                      </p:to>
                                    </p:set>
                                    <p:animEffect transition="in" filter="dissolve">
                                      <p:cBhvr>
                                        <p:cTn id="40" dur="500"/>
                                        <p:tgtEl>
                                          <p:spTgt spid="38"/>
                                        </p:tgtEl>
                                      </p:cBhvr>
                                    </p:animEffect>
                                  </p:childTnLst>
                                </p:cTn>
                              </p:par>
                            </p:childTnLst>
                          </p:cTn>
                        </p:par>
                        <p:par>
                          <p:cTn id="41" fill="hold" nodeType="afterGroup">
                            <p:stCondLst>
                              <p:cond delay="1500"/>
                            </p:stCondLst>
                            <p:childTnLst>
                              <p:par>
                                <p:cTn id="42" presetID="9" presetClass="entr" presetSubtype="0" fill="hold" grpId="0" nodeType="after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dissolve">
                                      <p:cBhvr>
                                        <p:cTn id="44" dur="500"/>
                                        <p:tgtEl>
                                          <p:spTgt spid="21"/>
                                        </p:tgtEl>
                                      </p:cBhvr>
                                    </p:animEffect>
                                  </p:childTnLst>
                                </p:cTn>
                              </p:par>
                            </p:childTnLst>
                          </p:cTn>
                        </p:par>
                        <p:par>
                          <p:cTn id="45" fill="hold" nodeType="afterGroup">
                            <p:stCondLst>
                              <p:cond delay="2000"/>
                            </p:stCondLst>
                            <p:childTnLst>
                              <p:par>
                                <p:cTn id="46" presetID="9" presetClass="entr" presetSubtype="0" fill="hold" nodeType="after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dissolve">
                                      <p:cBhvr>
                                        <p:cTn id="48" dur="500"/>
                                        <p:tgtEl>
                                          <p:spTgt spid="40"/>
                                        </p:tgtEl>
                                      </p:cBhvr>
                                    </p:animEffect>
                                  </p:childTnLst>
                                </p:cTn>
                              </p:par>
                            </p:childTnLst>
                          </p:cTn>
                        </p:par>
                        <p:par>
                          <p:cTn id="49" fill="hold" nodeType="afterGroup">
                            <p:stCondLst>
                              <p:cond delay="2500"/>
                            </p:stCondLst>
                            <p:childTnLst>
                              <p:par>
                                <p:cTn id="50" presetID="9" presetClass="entr" presetSubtype="0" fill="hold" grpId="0"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dissolve">
                                      <p:cBhvr>
                                        <p:cTn id="52" dur="500"/>
                                        <p:tgtEl>
                                          <p:spTgt spid="23"/>
                                        </p:tgtEl>
                                      </p:cBhvr>
                                    </p:animEffect>
                                  </p:childTnLst>
                                </p:cTn>
                              </p:par>
                            </p:childTnLst>
                          </p:cTn>
                        </p:par>
                        <p:par>
                          <p:cTn id="53" fill="hold" nodeType="afterGroup">
                            <p:stCondLst>
                              <p:cond delay="3000"/>
                            </p:stCondLst>
                            <p:childTnLst>
                              <p:par>
                                <p:cTn id="54" presetID="9" presetClass="entr" presetSubtype="0" fill="hold" nodeType="after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dissolve">
                                      <p:cBhvr>
                                        <p:cTn id="56" dur="500"/>
                                        <p:tgtEl>
                                          <p:spTgt spid="44"/>
                                        </p:tgtEl>
                                      </p:cBhvr>
                                    </p:animEffect>
                                  </p:childTnLst>
                                </p:cTn>
                              </p:par>
                            </p:childTnLst>
                          </p:cTn>
                        </p:par>
                        <p:par>
                          <p:cTn id="57" fill="hold" nodeType="afterGroup">
                            <p:stCondLst>
                              <p:cond delay="3500"/>
                            </p:stCondLst>
                            <p:childTnLst>
                              <p:par>
                                <p:cTn id="58" presetID="9" presetClass="entr" presetSubtype="0" fill="hold" grpId="0" nodeType="after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dissolve">
                                      <p:cBhvr>
                                        <p:cTn id="60" dur="500"/>
                                        <p:tgtEl>
                                          <p:spTgt spid="22"/>
                                        </p:tgtEl>
                                      </p:cBhvr>
                                    </p:animEffect>
                                  </p:childTnLst>
                                </p:cTn>
                              </p:par>
                            </p:childTnLst>
                          </p:cTn>
                        </p:par>
                        <p:par>
                          <p:cTn id="61" fill="hold" nodeType="afterGroup">
                            <p:stCondLst>
                              <p:cond delay="4000"/>
                            </p:stCondLst>
                            <p:childTnLst>
                              <p:par>
                                <p:cTn id="62" presetID="9" presetClass="entr" presetSubtype="0" fill="hold" nodeType="afterEffect">
                                  <p:stCondLst>
                                    <p:cond delay="0"/>
                                  </p:stCondLst>
                                  <p:childTnLst>
                                    <p:set>
                                      <p:cBhvr>
                                        <p:cTn id="63" dur="1" fill="hold">
                                          <p:stCondLst>
                                            <p:cond delay="0"/>
                                          </p:stCondLst>
                                        </p:cTn>
                                        <p:tgtEl>
                                          <p:spTgt spid="42"/>
                                        </p:tgtEl>
                                        <p:attrNameLst>
                                          <p:attrName>style.visibility</p:attrName>
                                        </p:attrNameLst>
                                      </p:cBhvr>
                                      <p:to>
                                        <p:strVal val="visible"/>
                                      </p:to>
                                    </p:set>
                                    <p:animEffect transition="in" filter="dissolve">
                                      <p:cBhvr>
                                        <p:cTn id="64" dur="500"/>
                                        <p:tgtEl>
                                          <p:spTgt spid="42"/>
                                        </p:tgtEl>
                                      </p:cBhvr>
                                    </p:animEffect>
                                  </p:childTnLst>
                                </p:cTn>
                              </p:par>
                            </p:childTnLst>
                          </p:cTn>
                        </p:par>
                        <p:par>
                          <p:cTn id="65" fill="hold" nodeType="afterGroup">
                            <p:stCondLst>
                              <p:cond delay="4500"/>
                            </p:stCondLst>
                            <p:childTnLst>
                              <p:par>
                                <p:cTn id="66" presetID="9" presetClass="entr" presetSubtype="0" fill="hold" grpId="0" nodeType="afterEffect">
                                  <p:stCondLst>
                                    <p:cond delay="0"/>
                                  </p:stCondLst>
                                  <p:childTnLst>
                                    <p:set>
                                      <p:cBhvr>
                                        <p:cTn id="67" dur="1" fill="hold">
                                          <p:stCondLst>
                                            <p:cond delay="0"/>
                                          </p:stCondLst>
                                        </p:cTn>
                                        <p:tgtEl>
                                          <p:spTgt spid="24"/>
                                        </p:tgtEl>
                                        <p:attrNameLst>
                                          <p:attrName>style.visibility</p:attrName>
                                        </p:attrNameLst>
                                      </p:cBhvr>
                                      <p:to>
                                        <p:strVal val="visible"/>
                                      </p:to>
                                    </p:set>
                                    <p:animEffect transition="in" filter="dissolve">
                                      <p:cBhvr>
                                        <p:cTn id="68" dur="500"/>
                                        <p:tgtEl>
                                          <p:spTgt spid="24"/>
                                        </p:tgtEl>
                                      </p:cBhvr>
                                    </p:animEffect>
                                  </p:childTnLst>
                                </p:cTn>
                              </p:par>
                            </p:childTnLst>
                          </p:cTn>
                        </p:par>
                        <p:par>
                          <p:cTn id="69" fill="hold" nodeType="afterGroup">
                            <p:stCondLst>
                              <p:cond delay="5000"/>
                            </p:stCondLst>
                            <p:childTnLst>
                              <p:par>
                                <p:cTn id="70" presetID="9" presetClass="entr" presetSubtype="0" fill="hold" nodeType="afterEffect">
                                  <p:stCondLst>
                                    <p:cond delay="0"/>
                                  </p:stCondLst>
                                  <p:childTnLst>
                                    <p:set>
                                      <p:cBhvr>
                                        <p:cTn id="71" dur="1" fill="hold">
                                          <p:stCondLst>
                                            <p:cond delay="0"/>
                                          </p:stCondLst>
                                        </p:cTn>
                                        <p:tgtEl>
                                          <p:spTgt spid="46"/>
                                        </p:tgtEl>
                                        <p:attrNameLst>
                                          <p:attrName>style.visibility</p:attrName>
                                        </p:attrNameLst>
                                      </p:cBhvr>
                                      <p:to>
                                        <p:strVal val="visible"/>
                                      </p:to>
                                    </p:set>
                                    <p:animEffect transition="in" filter="dissolve">
                                      <p:cBhvr>
                                        <p:cTn id="72" dur="500"/>
                                        <p:tgtEl>
                                          <p:spTgt spid="46"/>
                                        </p:tgtEl>
                                      </p:cBhvr>
                                    </p:animEffect>
                                  </p:childTnLst>
                                </p:cTn>
                              </p:par>
                            </p:childTnLst>
                          </p:cTn>
                        </p:par>
                        <p:par>
                          <p:cTn id="73" fill="hold" nodeType="afterGroup">
                            <p:stCondLst>
                              <p:cond delay="5500"/>
                            </p:stCondLst>
                            <p:childTnLst>
                              <p:par>
                                <p:cTn id="74" presetID="9" presetClass="entr" presetSubtype="0" fill="hold" grpId="0" nodeType="after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dissolve">
                                      <p:cBhvr>
                                        <p:cTn id="76" dur="500"/>
                                        <p:tgtEl>
                                          <p:spTgt spid="25"/>
                                        </p:tgtEl>
                                      </p:cBhvr>
                                    </p:animEffect>
                                  </p:childTnLst>
                                </p:cTn>
                              </p:par>
                            </p:childTnLst>
                          </p:cTn>
                        </p:par>
                        <p:par>
                          <p:cTn id="77" fill="hold" nodeType="afterGroup">
                            <p:stCondLst>
                              <p:cond delay="6000"/>
                            </p:stCondLst>
                            <p:childTnLst>
                              <p:par>
                                <p:cTn id="78" presetID="9" presetClass="entr" presetSubtype="0" fill="hold" nodeType="afterEffect">
                                  <p:stCondLst>
                                    <p:cond delay="0"/>
                                  </p:stCondLst>
                                  <p:childTnLst>
                                    <p:set>
                                      <p:cBhvr>
                                        <p:cTn id="79" dur="1" fill="hold">
                                          <p:stCondLst>
                                            <p:cond delay="0"/>
                                          </p:stCondLst>
                                        </p:cTn>
                                        <p:tgtEl>
                                          <p:spTgt spid="50"/>
                                        </p:tgtEl>
                                        <p:attrNameLst>
                                          <p:attrName>style.visibility</p:attrName>
                                        </p:attrNameLst>
                                      </p:cBhvr>
                                      <p:to>
                                        <p:strVal val="visible"/>
                                      </p:to>
                                    </p:set>
                                    <p:animEffect transition="in" filter="dissolve">
                                      <p:cBhvr>
                                        <p:cTn id="80" dur="500"/>
                                        <p:tgtEl>
                                          <p:spTgt spid="50"/>
                                        </p:tgtEl>
                                      </p:cBhvr>
                                    </p:animEffect>
                                  </p:childTnLst>
                                </p:cTn>
                              </p:par>
                            </p:childTnLst>
                          </p:cTn>
                        </p:par>
                        <p:par>
                          <p:cTn id="81" fill="hold" nodeType="afterGroup">
                            <p:stCondLst>
                              <p:cond delay="6500"/>
                            </p:stCondLst>
                            <p:childTnLst>
                              <p:par>
                                <p:cTn id="82" presetID="9" presetClass="entr" presetSubtype="0" fill="hold" grpId="0" nodeType="afterEffect">
                                  <p:stCondLst>
                                    <p:cond delay="0"/>
                                  </p:stCondLst>
                                  <p:childTnLst>
                                    <p:set>
                                      <p:cBhvr>
                                        <p:cTn id="83" dur="1" fill="hold">
                                          <p:stCondLst>
                                            <p:cond delay="0"/>
                                          </p:stCondLst>
                                        </p:cTn>
                                        <p:tgtEl>
                                          <p:spTgt spid="17"/>
                                        </p:tgtEl>
                                        <p:attrNameLst>
                                          <p:attrName>style.visibility</p:attrName>
                                        </p:attrNameLst>
                                      </p:cBhvr>
                                      <p:to>
                                        <p:strVal val="visible"/>
                                      </p:to>
                                    </p:set>
                                    <p:animEffect transition="in" filter="dissolve">
                                      <p:cBhvr>
                                        <p:cTn id="84" dur="500"/>
                                        <p:tgtEl>
                                          <p:spTgt spid="17"/>
                                        </p:tgtEl>
                                      </p:cBhvr>
                                    </p:animEffect>
                                  </p:childTnLst>
                                </p:cTn>
                              </p:par>
                            </p:childTnLst>
                          </p:cTn>
                        </p:par>
                        <p:par>
                          <p:cTn id="85" fill="hold" nodeType="afterGroup">
                            <p:stCondLst>
                              <p:cond delay="7000"/>
                            </p:stCondLst>
                            <p:childTnLst>
                              <p:par>
                                <p:cTn id="86" presetID="9" presetClass="entr" presetSubtype="0" fill="hold" nodeType="afterEffect">
                                  <p:stCondLst>
                                    <p:cond delay="0"/>
                                  </p:stCondLst>
                                  <p:childTnLst>
                                    <p:set>
                                      <p:cBhvr>
                                        <p:cTn id="87" dur="1" fill="hold">
                                          <p:stCondLst>
                                            <p:cond delay="0"/>
                                          </p:stCondLst>
                                        </p:cTn>
                                        <p:tgtEl>
                                          <p:spTgt spid="48"/>
                                        </p:tgtEl>
                                        <p:attrNameLst>
                                          <p:attrName>style.visibility</p:attrName>
                                        </p:attrNameLst>
                                      </p:cBhvr>
                                      <p:to>
                                        <p:strVal val="visible"/>
                                      </p:to>
                                    </p:set>
                                    <p:animEffect transition="in" filter="dissolve">
                                      <p:cBhvr>
                                        <p:cTn id="88" dur="500"/>
                                        <p:tgtEl>
                                          <p:spTgt spid="48"/>
                                        </p:tgtEl>
                                      </p:cBhvr>
                                    </p:animEffect>
                                  </p:childTnLst>
                                </p:cTn>
                              </p:par>
                            </p:childTnLst>
                          </p:cTn>
                        </p:par>
                        <p:par>
                          <p:cTn id="89" fill="hold" nodeType="afterGroup">
                            <p:stCondLst>
                              <p:cond delay="7500"/>
                            </p:stCondLst>
                            <p:childTnLst>
                              <p:par>
                                <p:cTn id="90" presetID="9" presetClass="entr" presetSubtype="0" fill="hold" grpId="0" nodeType="afterEffect">
                                  <p:stCondLst>
                                    <p:cond delay="0"/>
                                  </p:stCondLst>
                                  <p:childTnLst>
                                    <p:set>
                                      <p:cBhvr>
                                        <p:cTn id="91" dur="1" fill="hold">
                                          <p:stCondLst>
                                            <p:cond delay="0"/>
                                          </p:stCondLst>
                                        </p:cTn>
                                        <p:tgtEl>
                                          <p:spTgt spid="18"/>
                                        </p:tgtEl>
                                        <p:attrNameLst>
                                          <p:attrName>style.visibility</p:attrName>
                                        </p:attrNameLst>
                                      </p:cBhvr>
                                      <p:to>
                                        <p:strVal val="visible"/>
                                      </p:to>
                                    </p:set>
                                    <p:animEffect transition="in" filter="dissolve">
                                      <p:cBhvr>
                                        <p:cTn id="92" dur="500"/>
                                        <p:tgtEl>
                                          <p:spTgt spid="18"/>
                                        </p:tgtEl>
                                      </p:cBhvr>
                                    </p:animEffect>
                                  </p:childTnLst>
                                </p:cTn>
                              </p:par>
                            </p:childTnLst>
                          </p:cTn>
                        </p:par>
                        <p:par>
                          <p:cTn id="93" fill="hold" nodeType="afterGroup">
                            <p:stCondLst>
                              <p:cond delay="8000"/>
                            </p:stCondLst>
                            <p:childTnLst>
                              <p:par>
                                <p:cTn id="94" presetID="9" presetClass="entr" presetSubtype="0" fill="hold" nodeType="afterEffect">
                                  <p:stCondLst>
                                    <p:cond delay="0"/>
                                  </p:stCondLst>
                                  <p:childTnLst>
                                    <p:set>
                                      <p:cBhvr>
                                        <p:cTn id="95" dur="1" fill="hold">
                                          <p:stCondLst>
                                            <p:cond delay="0"/>
                                          </p:stCondLst>
                                        </p:cTn>
                                        <p:tgtEl>
                                          <p:spTgt spid="52"/>
                                        </p:tgtEl>
                                        <p:attrNameLst>
                                          <p:attrName>style.visibility</p:attrName>
                                        </p:attrNameLst>
                                      </p:cBhvr>
                                      <p:to>
                                        <p:strVal val="visible"/>
                                      </p:to>
                                    </p:set>
                                    <p:animEffect transition="in" filter="dissolve">
                                      <p:cBhvr>
                                        <p:cTn id="96" dur="500"/>
                                        <p:tgtEl>
                                          <p:spTgt spid="52"/>
                                        </p:tgtEl>
                                      </p:cBhvr>
                                    </p:animEffect>
                                  </p:childTnLst>
                                </p:cTn>
                              </p:par>
                            </p:childTnLst>
                          </p:cTn>
                        </p:par>
                        <p:par>
                          <p:cTn id="97" fill="hold" nodeType="afterGroup">
                            <p:stCondLst>
                              <p:cond delay="8500"/>
                            </p:stCondLst>
                            <p:childTnLst>
                              <p:par>
                                <p:cTn id="98" presetID="9" presetClass="entr" presetSubtype="0" fill="hold" grpId="0" nodeType="afterEffect">
                                  <p:stCondLst>
                                    <p:cond delay="0"/>
                                  </p:stCondLst>
                                  <p:childTnLst>
                                    <p:set>
                                      <p:cBhvr>
                                        <p:cTn id="99" dur="1" fill="hold">
                                          <p:stCondLst>
                                            <p:cond delay="0"/>
                                          </p:stCondLst>
                                        </p:cTn>
                                        <p:tgtEl>
                                          <p:spTgt spid="19"/>
                                        </p:tgtEl>
                                        <p:attrNameLst>
                                          <p:attrName>style.visibility</p:attrName>
                                        </p:attrNameLst>
                                      </p:cBhvr>
                                      <p:to>
                                        <p:strVal val="visible"/>
                                      </p:to>
                                    </p:set>
                                    <p:animEffect transition="in" filter="dissolve">
                                      <p:cBhvr>
                                        <p:cTn id="100" dur="500"/>
                                        <p:tgtEl>
                                          <p:spTgt spid="19"/>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9" presetClass="entr" presetSubtype="0" fill="hold" grpId="0" nodeType="clickEffect">
                                  <p:stCondLst>
                                    <p:cond delay="0"/>
                                  </p:stCondLst>
                                  <p:childTnLst>
                                    <p:set>
                                      <p:cBhvr>
                                        <p:cTn id="104" dur="1" fill="hold">
                                          <p:stCondLst>
                                            <p:cond delay="0"/>
                                          </p:stCondLst>
                                        </p:cTn>
                                        <p:tgtEl>
                                          <p:spTgt spid="130"/>
                                        </p:tgtEl>
                                        <p:attrNameLst>
                                          <p:attrName>style.visibility</p:attrName>
                                        </p:attrNameLst>
                                      </p:cBhvr>
                                      <p:to>
                                        <p:strVal val="visible"/>
                                      </p:to>
                                    </p:set>
                                    <p:animEffect transition="in" filter="dissolve">
                                      <p:cBhvr>
                                        <p:cTn id="105" dur="500"/>
                                        <p:tgtEl>
                                          <p:spTgt spid="130"/>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131"/>
                                        </p:tgtEl>
                                        <p:attrNameLst>
                                          <p:attrName>style.visibility</p:attrName>
                                        </p:attrNameLst>
                                      </p:cBhvr>
                                      <p:to>
                                        <p:strVal val="visible"/>
                                      </p:to>
                                    </p:set>
                                    <p:animEffect transition="in" filter="dissolve">
                                      <p:cBhvr>
                                        <p:cTn id="108" dur="500"/>
                                        <p:tgtEl>
                                          <p:spTgt spid="131"/>
                                        </p:tgtEl>
                                      </p:cBhvr>
                                    </p:animEffect>
                                  </p:childTnLst>
                                </p:cTn>
                              </p:par>
                              <p:par>
                                <p:cTn id="109" presetID="9" presetClass="entr" presetSubtype="0" fill="hold" nodeType="withEffect">
                                  <p:stCondLst>
                                    <p:cond delay="0"/>
                                  </p:stCondLst>
                                  <p:childTnLst>
                                    <p:set>
                                      <p:cBhvr>
                                        <p:cTn id="110" dur="1" fill="hold">
                                          <p:stCondLst>
                                            <p:cond delay="0"/>
                                          </p:stCondLst>
                                        </p:cTn>
                                        <p:tgtEl>
                                          <p:spTgt spid="137"/>
                                        </p:tgtEl>
                                        <p:attrNameLst>
                                          <p:attrName>style.visibility</p:attrName>
                                        </p:attrNameLst>
                                      </p:cBhvr>
                                      <p:to>
                                        <p:strVal val="visible"/>
                                      </p:to>
                                    </p:set>
                                    <p:animEffect transition="in" filter="dissolve">
                                      <p:cBhvr>
                                        <p:cTn id="111" dur="500"/>
                                        <p:tgtEl>
                                          <p:spTgt spid="137"/>
                                        </p:tgtEl>
                                      </p:cBhvr>
                                    </p:animEffect>
                                  </p:childTnLst>
                                </p:cTn>
                              </p:par>
                              <p:par>
                                <p:cTn id="112" presetID="9" presetClass="entr" presetSubtype="0" fill="hold" nodeType="withEffect">
                                  <p:stCondLst>
                                    <p:cond delay="0"/>
                                  </p:stCondLst>
                                  <p:childTnLst>
                                    <p:set>
                                      <p:cBhvr>
                                        <p:cTn id="113" dur="1" fill="hold">
                                          <p:stCondLst>
                                            <p:cond delay="0"/>
                                          </p:stCondLst>
                                        </p:cTn>
                                        <p:tgtEl>
                                          <p:spTgt spid="139"/>
                                        </p:tgtEl>
                                        <p:attrNameLst>
                                          <p:attrName>style.visibility</p:attrName>
                                        </p:attrNameLst>
                                      </p:cBhvr>
                                      <p:to>
                                        <p:strVal val="visible"/>
                                      </p:to>
                                    </p:set>
                                    <p:animEffect transition="in" filter="dissolve">
                                      <p:cBhvr>
                                        <p:cTn id="114" dur="500"/>
                                        <p:tgtEl>
                                          <p:spTgt spid="139"/>
                                        </p:tgtEl>
                                      </p:cBhvr>
                                    </p:animEffect>
                                  </p:childTnLst>
                                </p:cTn>
                              </p:par>
                              <p:par>
                                <p:cTn id="115" presetID="9" presetClass="entr" presetSubtype="0" fill="hold" grpId="0" nodeType="withEffect">
                                  <p:stCondLst>
                                    <p:cond delay="0"/>
                                  </p:stCondLst>
                                  <p:childTnLst>
                                    <p:set>
                                      <p:cBhvr>
                                        <p:cTn id="116" dur="1" fill="hold">
                                          <p:stCondLst>
                                            <p:cond delay="0"/>
                                          </p:stCondLst>
                                        </p:cTn>
                                        <p:tgtEl>
                                          <p:spTgt spid="129"/>
                                        </p:tgtEl>
                                        <p:attrNameLst>
                                          <p:attrName>style.visibility</p:attrName>
                                        </p:attrNameLst>
                                      </p:cBhvr>
                                      <p:to>
                                        <p:strVal val="visible"/>
                                      </p:to>
                                    </p:set>
                                    <p:animEffect transition="in" filter="dissolve">
                                      <p:cBhvr>
                                        <p:cTn id="117" dur="500"/>
                                        <p:tgtEl>
                                          <p:spTgt spid="129"/>
                                        </p:tgtEl>
                                      </p:cBhvr>
                                    </p:animEffect>
                                  </p:childTnLst>
                                </p:cTn>
                              </p:par>
                              <p:par>
                                <p:cTn id="118" presetID="9" presetClass="entr" presetSubtype="0" fill="hold" nodeType="withEffect">
                                  <p:stCondLst>
                                    <p:cond delay="0"/>
                                  </p:stCondLst>
                                  <p:childTnLst>
                                    <p:set>
                                      <p:cBhvr>
                                        <p:cTn id="119" dur="1" fill="hold">
                                          <p:stCondLst>
                                            <p:cond delay="0"/>
                                          </p:stCondLst>
                                        </p:cTn>
                                        <p:tgtEl>
                                          <p:spTgt spid="135"/>
                                        </p:tgtEl>
                                        <p:attrNameLst>
                                          <p:attrName>style.visibility</p:attrName>
                                        </p:attrNameLst>
                                      </p:cBhvr>
                                      <p:to>
                                        <p:strVal val="visible"/>
                                      </p:to>
                                    </p:set>
                                    <p:animEffect transition="in" filter="dissolve">
                                      <p:cBhvr>
                                        <p:cTn id="120" dur="500"/>
                                        <p:tgtEl>
                                          <p:spTgt spid="135"/>
                                        </p:tgtEl>
                                      </p:cBhvr>
                                    </p:animEffect>
                                  </p:childTnLst>
                                </p:cTn>
                              </p:par>
                              <p:par>
                                <p:cTn id="121" presetID="9" presetClass="entr" presetSubtype="0" fill="hold" grpId="0" nodeType="withEffect">
                                  <p:stCondLst>
                                    <p:cond delay="0"/>
                                  </p:stCondLst>
                                  <p:childTnLst>
                                    <p:set>
                                      <p:cBhvr>
                                        <p:cTn id="122" dur="1" fill="hold">
                                          <p:stCondLst>
                                            <p:cond delay="0"/>
                                          </p:stCondLst>
                                        </p:cTn>
                                        <p:tgtEl>
                                          <p:spTgt spid="146"/>
                                        </p:tgtEl>
                                        <p:attrNameLst>
                                          <p:attrName>style.visibility</p:attrName>
                                        </p:attrNameLst>
                                      </p:cBhvr>
                                      <p:to>
                                        <p:strVal val="visible"/>
                                      </p:to>
                                    </p:set>
                                    <p:animEffect transition="in" filter="dissolve">
                                      <p:cBhvr>
                                        <p:cTn id="123" dur="500"/>
                                        <p:tgtEl>
                                          <p:spTgt spid="146"/>
                                        </p:tgtEl>
                                      </p:cBhvr>
                                    </p:animEffect>
                                  </p:childTnLst>
                                </p:cTn>
                              </p:par>
                              <p:par>
                                <p:cTn id="124" presetID="9" presetClass="entr" presetSubtype="0" fill="hold" nodeType="withEffect">
                                  <p:stCondLst>
                                    <p:cond delay="0"/>
                                  </p:stCondLst>
                                  <p:childTnLst>
                                    <p:set>
                                      <p:cBhvr>
                                        <p:cTn id="125" dur="1" fill="hold">
                                          <p:stCondLst>
                                            <p:cond delay="0"/>
                                          </p:stCondLst>
                                        </p:cTn>
                                        <p:tgtEl>
                                          <p:spTgt spid="145"/>
                                        </p:tgtEl>
                                        <p:attrNameLst>
                                          <p:attrName>style.visibility</p:attrName>
                                        </p:attrNameLst>
                                      </p:cBhvr>
                                      <p:to>
                                        <p:strVal val="visible"/>
                                      </p:to>
                                    </p:set>
                                    <p:animEffect transition="in" filter="dissolve">
                                      <p:cBhvr>
                                        <p:cTn id="126" dur="500"/>
                                        <p:tgtEl>
                                          <p:spTgt spid="145"/>
                                        </p:tgtEl>
                                      </p:cBhvr>
                                    </p:animEffect>
                                  </p:childTnLst>
                                </p:cTn>
                              </p:par>
                              <p:par>
                                <p:cTn id="127" presetID="9" presetClass="entr" presetSubtype="0" fill="hold" nodeType="withEffect">
                                  <p:stCondLst>
                                    <p:cond delay="0"/>
                                  </p:stCondLst>
                                  <p:childTnLst>
                                    <p:set>
                                      <p:cBhvr>
                                        <p:cTn id="128" dur="1" fill="hold">
                                          <p:stCondLst>
                                            <p:cond delay="0"/>
                                          </p:stCondLst>
                                        </p:cTn>
                                        <p:tgtEl>
                                          <p:spTgt spid="151"/>
                                        </p:tgtEl>
                                        <p:attrNameLst>
                                          <p:attrName>style.visibility</p:attrName>
                                        </p:attrNameLst>
                                      </p:cBhvr>
                                      <p:to>
                                        <p:strVal val="visible"/>
                                      </p:to>
                                    </p:set>
                                    <p:animEffect transition="in" filter="dissolve">
                                      <p:cBhvr>
                                        <p:cTn id="129" dur="500"/>
                                        <p:tgtEl>
                                          <p:spTgt spid="151"/>
                                        </p:tgtEl>
                                      </p:cBhvr>
                                    </p:animEffect>
                                  </p:childTnLst>
                                </p:cTn>
                              </p:par>
                              <p:par>
                                <p:cTn id="130" presetID="9" presetClass="entr" presetSubtype="0" fill="hold" grpId="0" nodeType="withEffect">
                                  <p:stCondLst>
                                    <p:cond delay="0"/>
                                  </p:stCondLst>
                                  <p:childTnLst>
                                    <p:set>
                                      <p:cBhvr>
                                        <p:cTn id="131" dur="1" fill="hold">
                                          <p:stCondLst>
                                            <p:cond delay="0"/>
                                          </p:stCondLst>
                                        </p:cTn>
                                        <p:tgtEl>
                                          <p:spTgt spid="141"/>
                                        </p:tgtEl>
                                        <p:attrNameLst>
                                          <p:attrName>style.visibility</p:attrName>
                                        </p:attrNameLst>
                                      </p:cBhvr>
                                      <p:to>
                                        <p:strVal val="visible"/>
                                      </p:to>
                                    </p:set>
                                    <p:animEffect transition="in" filter="dissolve">
                                      <p:cBhvr>
                                        <p:cTn id="132" dur="500"/>
                                        <p:tgtEl>
                                          <p:spTgt spid="141"/>
                                        </p:tgtEl>
                                      </p:cBhvr>
                                    </p:animEffect>
                                  </p:childTnLst>
                                </p:cTn>
                              </p:par>
                              <p:par>
                                <p:cTn id="133" presetID="9" presetClass="entr" presetSubtype="0" fill="hold" nodeType="withEffect">
                                  <p:stCondLst>
                                    <p:cond delay="0"/>
                                  </p:stCondLst>
                                  <p:childTnLst>
                                    <p:set>
                                      <p:cBhvr>
                                        <p:cTn id="134" dur="1" fill="hold">
                                          <p:stCondLst>
                                            <p:cond delay="0"/>
                                          </p:stCondLst>
                                        </p:cTn>
                                        <p:tgtEl>
                                          <p:spTgt spid="150"/>
                                        </p:tgtEl>
                                        <p:attrNameLst>
                                          <p:attrName>style.visibility</p:attrName>
                                        </p:attrNameLst>
                                      </p:cBhvr>
                                      <p:to>
                                        <p:strVal val="visible"/>
                                      </p:to>
                                    </p:set>
                                    <p:animEffect transition="in" filter="dissolve">
                                      <p:cBhvr>
                                        <p:cTn id="135" dur="500"/>
                                        <p:tgtEl>
                                          <p:spTgt spid="150"/>
                                        </p:tgtEl>
                                      </p:cBhvr>
                                    </p:animEffect>
                                  </p:childTnLst>
                                </p:cTn>
                              </p:par>
                              <p:par>
                                <p:cTn id="136" presetID="9" presetClass="entr" presetSubtype="0" fill="hold" grpId="0" nodeType="withEffect">
                                  <p:stCondLst>
                                    <p:cond delay="0"/>
                                  </p:stCondLst>
                                  <p:childTnLst>
                                    <p:set>
                                      <p:cBhvr>
                                        <p:cTn id="137" dur="1" fill="hold">
                                          <p:stCondLst>
                                            <p:cond delay="0"/>
                                          </p:stCondLst>
                                        </p:cTn>
                                        <p:tgtEl>
                                          <p:spTgt spid="142"/>
                                        </p:tgtEl>
                                        <p:attrNameLst>
                                          <p:attrName>style.visibility</p:attrName>
                                        </p:attrNameLst>
                                      </p:cBhvr>
                                      <p:to>
                                        <p:strVal val="visible"/>
                                      </p:to>
                                    </p:set>
                                    <p:animEffect transition="in" filter="dissolve">
                                      <p:cBhvr>
                                        <p:cTn id="138" dur="500"/>
                                        <p:tgtEl>
                                          <p:spTgt spid="142"/>
                                        </p:tgtEl>
                                      </p:cBhvr>
                                    </p:animEffect>
                                  </p:childTnLst>
                                </p:cTn>
                              </p:par>
                              <p:par>
                                <p:cTn id="139" presetID="9" presetClass="entr" presetSubtype="0" fill="hold" grpId="0" nodeType="withEffect">
                                  <p:stCondLst>
                                    <p:cond delay="0"/>
                                  </p:stCondLst>
                                  <p:childTnLst>
                                    <p:set>
                                      <p:cBhvr>
                                        <p:cTn id="140" dur="1" fill="hold">
                                          <p:stCondLst>
                                            <p:cond delay="0"/>
                                          </p:stCondLst>
                                        </p:cTn>
                                        <p:tgtEl>
                                          <p:spTgt spid="140"/>
                                        </p:tgtEl>
                                        <p:attrNameLst>
                                          <p:attrName>style.visibility</p:attrName>
                                        </p:attrNameLst>
                                      </p:cBhvr>
                                      <p:to>
                                        <p:strVal val="visible"/>
                                      </p:to>
                                    </p:set>
                                    <p:animEffect transition="in" filter="dissolve">
                                      <p:cBhvr>
                                        <p:cTn id="141" dur="500"/>
                                        <p:tgtEl>
                                          <p:spTgt spid="140"/>
                                        </p:tgtEl>
                                      </p:cBhvr>
                                    </p:animEffect>
                                  </p:childTnLst>
                                </p:cTn>
                              </p:par>
                              <p:par>
                                <p:cTn id="142" presetID="9" presetClass="entr" presetSubtype="0" fill="hold" nodeType="withEffect">
                                  <p:stCondLst>
                                    <p:cond delay="0"/>
                                  </p:stCondLst>
                                  <p:childTnLst>
                                    <p:set>
                                      <p:cBhvr>
                                        <p:cTn id="143" dur="1" fill="hold">
                                          <p:stCondLst>
                                            <p:cond delay="0"/>
                                          </p:stCondLst>
                                        </p:cTn>
                                        <p:tgtEl>
                                          <p:spTgt spid="143"/>
                                        </p:tgtEl>
                                        <p:attrNameLst>
                                          <p:attrName>style.visibility</p:attrName>
                                        </p:attrNameLst>
                                      </p:cBhvr>
                                      <p:to>
                                        <p:strVal val="visible"/>
                                      </p:to>
                                    </p:set>
                                    <p:animEffect transition="in" filter="dissolve">
                                      <p:cBhvr>
                                        <p:cTn id="144" dur="500"/>
                                        <p:tgtEl>
                                          <p:spTgt spid="143"/>
                                        </p:tgtEl>
                                      </p:cBhvr>
                                    </p:animEffect>
                                  </p:childTnLst>
                                </p:cTn>
                              </p:par>
                              <p:par>
                                <p:cTn id="145" presetID="9" presetClass="entr" presetSubtype="0" fill="hold" grpId="0" nodeType="withEffect">
                                  <p:stCondLst>
                                    <p:cond delay="0"/>
                                  </p:stCondLst>
                                  <p:childTnLst>
                                    <p:set>
                                      <p:cBhvr>
                                        <p:cTn id="146" dur="1" fill="hold">
                                          <p:stCondLst>
                                            <p:cond delay="0"/>
                                          </p:stCondLst>
                                        </p:cTn>
                                        <p:tgtEl>
                                          <p:spTgt spid="148"/>
                                        </p:tgtEl>
                                        <p:attrNameLst>
                                          <p:attrName>style.visibility</p:attrName>
                                        </p:attrNameLst>
                                      </p:cBhvr>
                                      <p:to>
                                        <p:strVal val="visible"/>
                                      </p:to>
                                    </p:set>
                                    <p:animEffect transition="in" filter="dissolve">
                                      <p:cBhvr>
                                        <p:cTn id="147" dur="500"/>
                                        <p:tgtEl>
                                          <p:spTgt spid="148"/>
                                        </p:tgtEl>
                                      </p:cBhvr>
                                    </p:animEffect>
                                  </p:childTnLst>
                                </p:cTn>
                              </p:par>
                              <p:par>
                                <p:cTn id="148" presetID="9" presetClass="entr" presetSubtype="0" fill="hold" grpId="0" nodeType="withEffect">
                                  <p:stCondLst>
                                    <p:cond delay="0"/>
                                  </p:stCondLst>
                                  <p:childTnLst>
                                    <p:set>
                                      <p:cBhvr>
                                        <p:cTn id="149" dur="1" fill="hold">
                                          <p:stCondLst>
                                            <p:cond delay="0"/>
                                          </p:stCondLst>
                                        </p:cTn>
                                        <p:tgtEl>
                                          <p:spTgt spid="147"/>
                                        </p:tgtEl>
                                        <p:attrNameLst>
                                          <p:attrName>style.visibility</p:attrName>
                                        </p:attrNameLst>
                                      </p:cBhvr>
                                      <p:to>
                                        <p:strVal val="visible"/>
                                      </p:to>
                                    </p:set>
                                    <p:animEffect transition="in" filter="dissolve">
                                      <p:cBhvr>
                                        <p:cTn id="150" dur="500"/>
                                        <p:tgtEl>
                                          <p:spTgt spid="147"/>
                                        </p:tgtEl>
                                      </p:cBhvr>
                                    </p:animEffect>
                                  </p:childTnLst>
                                </p:cTn>
                              </p:par>
                              <p:par>
                                <p:cTn id="151" presetID="9" presetClass="entr" presetSubtype="0" fill="hold" nodeType="withEffect">
                                  <p:stCondLst>
                                    <p:cond delay="0"/>
                                  </p:stCondLst>
                                  <p:childTnLst>
                                    <p:set>
                                      <p:cBhvr>
                                        <p:cTn id="152" dur="1" fill="hold">
                                          <p:stCondLst>
                                            <p:cond delay="0"/>
                                          </p:stCondLst>
                                        </p:cTn>
                                        <p:tgtEl>
                                          <p:spTgt spid="144"/>
                                        </p:tgtEl>
                                        <p:attrNameLst>
                                          <p:attrName>style.visibility</p:attrName>
                                        </p:attrNameLst>
                                      </p:cBhvr>
                                      <p:to>
                                        <p:strVal val="visible"/>
                                      </p:to>
                                    </p:set>
                                    <p:animEffect transition="in" filter="dissolve">
                                      <p:cBhvr>
                                        <p:cTn id="153" dur="500"/>
                                        <p:tgtEl>
                                          <p:spTgt spid="144"/>
                                        </p:tgtEl>
                                      </p:cBhvr>
                                    </p:animEffect>
                                  </p:childTnLst>
                                </p:cTn>
                              </p:par>
                              <p:par>
                                <p:cTn id="154" presetID="9" presetClass="entr" presetSubtype="0" fill="hold" nodeType="withEffect">
                                  <p:stCondLst>
                                    <p:cond delay="0"/>
                                  </p:stCondLst>
                                  <p:childTnLst>
                                    <p:set>
                                      <p:cBhvr>
                                        <p:cTn id="155" dur="1" fill="hold">
                                          <p:stCondLst>
                                            <p:cond delay="0"/>
                                          </p:stCondLst>
                                        </p:cTn>
                                        <p:tgtEl>
                                          <p:spTgt spid="149"/>
                                        </p:tgtEl>
                                        <p:attrNameLst>
                                          <p:attrName>style.visibility</p:attrName>
                                        </p:attrNameLst>
                                      </p:cBhvr>
                                      <p:to>
                                        <p:strVal val="visible"/>
                                      </p:to>
                                    </p:set>
                                    <p:animEffect transition="in" filter="dissolve">
                                      <p:cBhvr>
                                        <p:cTn id="156" dur="500"/>
                                        <p:tgtEl>
                                          <p:spTgt spid="149"/>
                                        </p:tgtEl>
                                      </p:cBhvr>
                                    </p:animEffect>
                                  </p:childTnLst>
                                </p:cTn>
                              </p:par>
                            </p:childTnLst>
                          </p:cTn>
                        </p:par>
                        <p:par>
                          <p:cTn id="157" fill="hold" nodeType="afterGroup">
                            <p:stCondLst>
                              <p:cond delay="500"/>
                            </p:stCondLst>
                            <p:childTnLst>
                              <p:par>
                                <p:cTn id="158" presetID="9" presetClass="entr" presetSubtype="0" fill="hold" nodeType="afterEffect">
                                  <p:stCondLst>
                                    <p:cond delay="0"/>
                                  </p:stCondLst>
                                  <p:childTnLst>
                                    <p:set>
                                      <p:cBhvr>
                                        <p:cTn id="159" dur="1" fill="hold">
                                          <p:stCondLst>
                                            <p:cond delay="0"/>
                                          </p:stCondLst>
                                        </p:cTn>
                                        <p:tgtEl>
                                          <p:spTgt spid="169"/>
                                        </p:tgtEl>
                                        <p:attrNameLst>
                                          <p:attrName>style.visibility</p:attrName>
                                        </p:attrNameLst>
                                      </p:cBhvr>
                                      <p:to>
                                        <p:strVal val="visible"/>
                                      </p:to>
                                    </p:set>
                                    <p:animEffect transition="in" filter="dissolve">
                                      <p:cBhvr>
                                        <p:cTn id="160" dur="500"/>
                                        <p:tgtEl>
                                          <p:spTgt spid="169"/>
                                        </p:tgtEl>
                                      </p:cBhvr>
                                    </p:animEffect>
                                  </p:childTnLst>
                                </p:cTn>
                              </p:par>
                              <p:par>
                                <p:cTn id="161" presetID="9" presetClass="entr" presetSubtype="0" fill="hold" nodeType="withEffect">
                                  <p:stCondLst>
                                    <p:cond delay="0"/>
                                  </p:stCondLst>
                                  <p:childTnLst>
                                    <p:set>
                                      <p:cBhvr>
                                        <p:cTn id="162" dur="1" fill="hold">
                                          <p:stCondLst>
                                            <p:cond delay="0"/>
                                          </p:stCondLst>
                                        </p:cTn>
                                        <p:tgtEl>
                                          <p:spTgt spid="168"/>
                                        </p:tgtEl>
                                        <p:attrNameLst>
                                          <p:attrName>style.visibility</p:attrName>
                                        </p:attrNameLst>
                                      </p:cBhvr>
                                      <p:to>
                                        <p:strVal val="visible"/>
                                      </p:to>
                                    </p:set>
                                    <p:animEffect transition="in" filter="dissolve">
                                      <p:cBhvr>
                                        <p:cTn id="163" dur="500"/>
                                        <p:tgtEl>
                                          <p:spTgt spid="168"/>
                                        </p:tgtEl>
                                      </p:cBhvr>
                                    </p:animEffect>
                                  </p:childTnLst>
                                </p:cTn>
                              </p:par>
                              <p:par>
                                <p:cTn id="164" presetID="9" presetClass="entr" presetSubtype="0" fill="hold" grpId="0" nodeType="withEffect">
                                  <p:stCondLst>
                                    <p:cond delay="0"/>
                                  </p:stCondLst>
                                  <p:childTnLst>
                                    <p:set>
                                      <p:cBhvr>
                                        <p:cTn id="165" dur="1" fill="hold">
                                          <p:stCondLst>
                                            <p:cond delay="0"/>
                                          </p:stCondLst>
                                        </p:cTn>
                                        <p:tgtEl>
                                          <p:spTgt spid="166"/>
                                        </p:tgtEl>
                                        <p:attrNameLst>
                                          <p:attrName>style.visibility</p:attrName>
                                        </p:attrNameLst>
                                      </p:cBhvr>
                                      <p:to>
                                        <p:strVal val="visible"/>
                                      </p:to>
                                    </p:set>
                                    <p:animEffect transition="in" filter="dissolve">
                                      <p:cBhvr>
                                        <p:cTn id="166" dur="500"/>
                                        <p:tgtEl>
                                          <p:spTgt spid="166"/>
                                        </p:tgtEl>
                                      </p:cBhvr>
                                    </p:animEffect>
                                  </p:childTnLst>
                                </p:cTn>
                              </p:par>
                              <p:par>
                                <p:cTn id="167" presetID="9" presetClass="entr" presetSubtype="0" fill="hold" grpId="0" nodeType="withEffect">
                                  <p:stCondLst>
                                    <p:cond delay="0"/>
                                  </p:stCondLst>
                                  <p:childTnLst>
                                    <p:set>
                                      <p:cBhvr>
                                        <p:cTn id="168" dur="1" fill="hold">
                                          <p:stCondLst>
                                            <p:cond delay="0"/>
                                          </p:stCondLst>
                                        </p:cTn>
                                        <p:tgtEl>
                                          <p:spTgt spid="152"/>
                                        </p:tgtEl>
                                        <p:attrNameLst>
                                          <p:attrName>style.visibility</p:attrName>
                                        </p:attrNameLst>
                                      </p:cBhvr>
                                      <p:to>
                                        <p:strVal val="visible"/>
                                      </p:to>
                                    </p:set>
                                    <p:animEffect transition="in" filter="dissolve">
                                      <p:cBhvr>
                                        <p:cTn id="169" dur="500"/>
                                        <p:tgtEl>
                                          <p:spTgt spid="152"/>
                                        </p:tgtEl>
                                      </p:cBhvr>
                                    </p:animEffect>
                                  </p:childTnLst>
                                </p:cTn>
                              </p:par>
                              <p:par>
                                <p:cTn id="170" presetID="9" presetClass="entr" presetSubtype="0" fill="hold" nodeType="withEffect">
                                  <p:stCondLst>
                                    <p:cond delay="0"/>
                                  </p:stCondLst>
                                  <p:childTnLst>
                                    <p:set>
                                      <p:cBhvr>
                                        <p:cTn id="171" dur="1" fill="hold">
                                          <p:stCondLst>
                                            <p:cond delay="0"/>
                                          </p:stCondLst>
                                        </p:cTn>
                                        <p:tgtEl>
                                          <p:spTgt spid="155"/>
                                        </p:tgtEl>
                                        <p:attrNameLst>
                                          <p:attrName>style.visibility</p:attrName>
                                        </p:attrNameLst>
                                      </p:cBhvr>
                                      <p:to>
                                        <p:strVal val="visible"/>
                                      </p:to>
                                    </p:set>
                                    <p:animEffect transition="in" filter="dissolve">
                                      <p:cBhvr>
                                        <p:cTn id="172" dur="500"/>
                                        <p:tgtEl>
                                          <p:spTgt spid="155"/>
                                        </p:tgtEl>
                                      </p:cBhvr>
                                    </p:animEffect>
                                  </p:childTnLst>
                                </p:cTn>
                              </p:par>
                              <p:par>
                                <p:cTn id="173" presetID="9" presetClass="entr" presetSubtype="0" fill="hold" grpId="0" nodeType="withEffect">
                                  <p:stCondLst>
                                    <p:cond delay="0"/>
                                  </p:stCondLst>
                                  <p:childTnLst>
                                    <p:set>
                                      <p:cBhvr>
                                        <p:cTn id="174" dur="1" fill="hold">
                                          <p:stCondLst>
                                            <p:cond delay="0"/>
                                          </p:stCondLst>
                                        </p:cTn>
                                        <p:tgtEl>
                                          <p:spTgt spid="154"/>
                                        </p:tgtEl>
                                        <p:attrNameLst>
                                          <p:attrName>style.visibility</p:attrName>
                                        </p:attrNameLst>
                                      </p:cBhvr>
                                      <p:to>
                                        <p:strVal val="visible"/>
                                      </p:to>
                                    </p:set>
                                    <p:animEffect transition="in" filter="dissolve">
                                      <p:cBhvr>
                                        <p:cTn id="175" dur="500"/>
                                        <p:tgtEl>
                                          <p:spTgt spid="154"/>
                                        </p:tgtEl>
                                      </p:cBhvr>
                                    </p:animEffect>
                                  </p:childTnLst>
                                </p:cTn>
                              </p:par>
                              <p:par>
                                <p:cTn id="176" presetID="9" presetClass="entr" presetSubtype="0" fill="hold" grpId="0" nodeType="withEffect">
                                  <p:stCondLst>
                                    <p:cond delay="0"/>
                                  </p:stCondLst>
                                  <p:childTnLst>
                                    <p:set>
                                      <p:cBhvr>
                                        <p:cTn id="177" dur="1" fill="hold">
                                          <p:stCondLst>
                                            <p:cond delay="0"/>
                                          </p:stCondLst>
                                        </p:cTn>
                                        <p:tgtEl>
                                          <p:spTgt spid="153"/>
                                        </p:tgtEl>
                                        <p:attrNameLst>
                                          <p:attrName>style.visibility</p:attrName>
                                        </p:attrNameLst>
                                      </p:cBhvr>
                                      <p:to>
                                        <p:strVal val="visible"/>
                                      </p:to>
                                    </p:set>
                                    <p:animEffect transition="in" filter="dissolve">
                                      <p:cBhvr>
                                        <p:cTn id="178" dur="500"/>
                                        <p:tgtEl>
                                          <p:spTgt spid="153"/>
                                        </p:tgtEl>
                                      </p:cBhvr>
                                    </p:animEffect>
                                  </p:childTnLst>
                                </p:cTn>
                              </p:par>
                              <p:par>
                                <p:cTn id="179" presetID="9" presetClass="entr" presetSubtype="0" fill="hold" nodeType="withEffect">
                                  <p:stCondLst>
                                    <p:cond delay="0"/>
                                  </p:stCondLst>
                                  <p:childTnLst>
                                    <p:set>
                                      <p:cBhvr>
                                        <p:cTn id="180" dur="1" fill="hold">
                                          <p:stCondLst>
                                            <p:cond delay="0"/>
                                          </p:stCondLst>
                                        </p:cTn>
                                        <p:tgtEl>
                                          <p:spTgt spid="163"/>
                                        </p:tgtEl>
                                        <p:attrNameLst>
                                          <p:attrName>style.visibility</p:attrName>
                                        </p:attrNameLst>
                                      </p:cBhvr>
                                      <p:to>
                                        <p:strVal val="visible"/>
                                      </p:to>
                                    </p:set>
                                    <p:animEffect transition="in" filter="dissolve">
                                      <p:cBhvr>
                                        <p:cTn id="181" dur="500"/>
                                        <p:tgtEl>
                                          <p:spTgt spid="163"/>
                                        </p:tgtEl>
                                      </p:cBhvr>
                                    </p:animEffect>
                                  </p:childTnLst>
                                </p:cTn>
                              </p:par>
                              <p:par>
                                <p:cTn id="182" presetID="9" presetClass="entr" presetSubtype="0" fill="hold" nodeType="withEffect">
                                  <p:stCondLst>
                                    <p:cond delay="0"/>
                                  </p:stCondLst>
                                  <p:childTnLst>
                                    <p:set>
                                      <p:cBhvr>
                                        <p:cTn id="183" dur="1" fill="hold">
                                          <p:stCondLst>
                                            <p:cond delay="0"/>
                                          </p:stCondLst>
                                        </p:cTn>
                                        <p:tgtEl>
                                          <p:spTgt spid="167"/>
                                        </p:tgtEl>
                                        <p:attrNameLst>
                                          <p:attrName>style.visibility</p:attrName>
                                        </p:attrNameLst>
                                      </p:cBhvr>
                                      <p:to>
                                        <p:strVal val="visible"/>
                                      </p:to>
                                    </p:set>
                                    <p:animEffect transition="in" filter="dissolve">
                                      <p:cBhvr>
                                        <p:cTn id="184" dur="500"/>
                                        <p:tgtEl>
                                          <p:spTgt spid="167"/>
                                        </p:tgtEl>
                                      </p:cBhvr>
                                    </p:animEffect>
                                  </p:childTnLst>
                                </p:cTn>
                              </p:par>
                              <p:par>
                                <p:cTn id="185" presetID="9" presetClass="entr" presetSubtype="0" fill="hold" nodeType="withEffect">
                                  <p:stCondLst>
                                    <p:cond delay="0"/>
                                  </p:stCondLst>
                                  <p:childTnLst>
                                    <p:set>
                                      <p:cBhvr>
                                        <p:cTn id="186" dur="1" fill="hold">
                                          <p:stCondLst>
                                            <p:cond delay="0"/>
                                          </p:stCondLst>
                                        </p:cTn>
                                        <p:tgtEl>
                                          <p:spTgt spid="157"/>
                                        </p:tgtEl>
                                        <p:attrNameLst>
                                          <p:attrName>style.visibility</p:attrName>
                                        </p:attrNameLst>
                                      </p:cBhvr>
                                      <p:to>
                                        <p:strVal val="visible"/>
                                      </p:to>
                                    </p:set>
                                    <p:animEffect transition="in" filter="dissolve">
                                      <p:cBhvr>
                                        <p:cTn id="187" dur="500"/>
                                        <p:tgtEl>
                                          <p:spTgt spid="157"/>
                                        </p:tgtEl>
                                      </p:cBhvr>
                                    </p:animEffect>
                                  </p:childTnLst>
                                </p:cTn>
                              </p:par>
                              <p:par>
                                <p:cTn id="188" presetID="9" presetClass="entr" presetSubtype="0" fill="hold" grpId="0" nodeType="withEffect">
                                  <p:stCondLst>
                                    <p:cond delay="0"/>
                                  </p:stCondLst>
                                  <p:childTnLst>
                                    <p:set>
                                      <p:cBhvr>
                                        <p:cTn id="189" dur="1" fill="hold">
                                          <p:stCondLst>
                                            <p:cond delay="0"/>
                                          </p:stCondLst>
                                        </p:cTn>
                                        <p:tgtEl>
                                          <p:spTgt spid="165"/>
                                        </p:tgtEl>
                                        <p:attrNameLst>
                                          <p:attrName>style.visibility</p:attrName>
                                        </p:attrNameLst>
                                      </p:cBhvr>
                                      <p:to>
                                        <p:strVal val="visible"/>
                                      </p:to>
                                    </p:set>
                                    <p:animEffect transition="in" filter="dissolve">
                                      <p:cBhvr>
                                        <p:cTn id="190" dur="500"/>
                                        <p:tgtEl>
                                          <p:spTgt spid="165"/>
                                        </p:tgtEl>
                                      </p:cBhvr>
                                    </p:animEffect>
                                  </p:childTnLst>
                                </p:cTn>
                              </p:par>
                              <p:par>
                                <p:cTn id="191" presetID="9" presetClass="entr" presetSubtype="0" fill="hold" nodeType="withEffect">
                                  <p:stCondLst>
                                    <p:cond delay="0"/>
                                  </p:stCondLst>
                                  <p:childTnLst>
                                    <p:set>
                                      <p:cBhvr>
                                        <p:cTn id="192" dur="1" fill="hold">
                                          <p:stCondLst>
                                            <p:cond delay="0"/>
                                          </p:stCondLst>
                                        </p:cTn>
                                        <p:tgtEl>
                                          <p:spTgt spid="156"/>
                                        </p:tgtEl>
                                        <p:attrNameLst>
                                          <p:attrName>style.visibility</p:attrName>
                                        </p:attrNameLst>
                                      </p:cBhvr>
                                      <p:to>
                                        <p:strVal val="visible"/>
                                      </p:to>
                                    </p:set>
                                    <p:animEffect transition="in" filter="dissolve">
                                      <p:cBhvr>
                                        <p:cTn id="193" dur="500"/>
                                        <p:tgtEl>
                                          <p:spTgt spid="156"/>
                                        </p:tgtEl>
                                      </p:cBhvr>
                                    </p:animEffect>
                                  </p:childTnLst>
                                </p:cTn>
                              </p:par>
                              <p:par>
                                <p:cTn id="194" presetID="9" presetClass="entr" presetSubtype="0" fill="hold" grpId="0" nodeType="withEffect">
                                  <p:stCondLst>
                                    <p:cond delay="0"/>
                                  </p:stCondLst>
                                  <p:childTnLst>
                                    <p:set>
                                      <p:cBhvr>
                                        <p:cTn id="195" dur="1" fill="hold">
                                          <p:stCondLst>
                                            <p:cond delay="0"/>
                                          </p:stCondLst>
                                        </p:cTn>
                                        <p:tgtEl>
                                          <p:spTgt spid="164"/>
                                        </p:tgtEl>
                                        <p:attrNameLst>
                                          <p:attrName>style.visibility</p:attrName>
                                        </p:attrNameLst>
                                      </p:cBhvr>
                                      <p:to>
                                        <p:strVal val="visible"/>
                                      </p:to>
                                    </p:set>
                                    <p:animEffect transition="in" filter="dissolve">
                                      <p:cBhvr>
                                        <p:cTn id="196" dur="500"/>
                                        <p:tgtEl>
                                          <p:spTgt spid="164"/>
                                        </p:tgtEl>
                                      </p:cBhvr>
                                    </p:animEffect>
                                  </p:childTnLst>
                                </p:cTn>
                              </p:par>
                              <p:par>
                                <p:cTn id="197" presetID="9" presetClass="entr" presetSubtype="0" fill="hold" nodeType="withEffect">
                                  <p:stCondLst>
                                    <p:cond delay="0"/>
                                  </p:stCondLst>
                                  <p:childTnLst>
                                    <p:set>
                                      <p:cBhvr>
                                        <p:cTn id="198" dur="1" fill="hold">
                                          <p:stCondLst>
                                            <p:cond delay="0"/>
                                          </p:stCondLst>
                                        </p:cTn>
                                        <p:tgtEl>
                                          <p:spTgt spid="162"/>
                                        </p:tgtEl>
                                        <p:attrNameLst>
                                          <p:attrName>style.visibility</p:attrName>
                                        </p:attrNameLst>
                                      </p:cBhvr>
                                      <p:to>
                                        <p:strVal val="visible"/>
                                      </p:to>
                                    </p:set>
                                    <p:animEffect transition="in" filter="dissolve">
                                      <p:cBhvr>
                                        <p:cTn id="199" dur="500"/>
                                        <p:tgtEl>
                                          <p:spTgt spid="162"/>
                                        </p:tgtEl>
                                      </p:cBhvr>
                                    </p:animEffect>
                                  </p:childTnLst>
                                </p:cTn>
                              </p:par>
                              <p:par>
                                <p:cTn id="200" presetID="9" presetClass="entr" presetSubtype="0" fill="hold" grpId="0" nodeType="withEffect">
                                  <p:stCondLst>
                                    <p:cond delay="0"/>
                                  </p:stCondLst>
                                  <p:childTnLst>
                                    <p:set>
                                      <p:cBhvr>
                                        <p:cTn id="201" dur="1" fill="hold">
                                          <p:stCondLst>
                                            <p:cond delay="0"/>
                                          </p:stCondLst>
                                        </p:cTn>
                                        <p:tgtEl>
                                          <p:spTgt spid="159"/>
                                        </p:tgtEl>
                                        <p:attrNameLst>
                                          <p:attrName>style.visibility</p:attrName>
                                        </p:attrNameLst>
                                      </p:cBhvr>
                                      <p:to>
                                        <p:strVal val="visible"/>
                                      </p:to>
                                    </p:set>
                                    <p:animEffect transition="in" filter="dissolve">
                                      <p:cBhvr>
                                        <p:cTn id="202" dur="500"/>
                                        <p:tgtEl>
                                          <p:spTgt spid="159"/>
                                        </p:tgtEl>
                                      </p:cBhvr>
                                    </p:animEffect>
                                  </p:childTnLst>
                                </p:cTn>
                              </p:par>
                              <p:par>
                                <p:cTn id="203" presetID="9" presetClass="entr" presetSubtype="0" fill="hold" grpId="0" nodeType="withEffect">
                                  <p:stCondLst>
                                    <p:cond delay="0"/>
                                  </p:stCondLst>
                                  <p:childTnLst>
                                    <p:set>
                                      <p:cBhvr>
                                        <p:cTn id="204" dur="1" fill="hold">
                                          <p:stCondLst>
                                            <p:cond delay="0"/>
                                          </p:stCondLst>
                                        </p:cTn>
                                        <p:tgtEl>
                                          <p:spTgt spid="160"/>
                                        </p:tgtEl>
                                        <p:attrNameLst>
                                          <p:attrName>style.visibility</p:attrName>
                                        </p:attrNameLst>
                                      </p:cBhvr>
                                      <p:to>
                                        <p:strVal val="visible"/>
                                      </p:to>
                                    </p:set>
                                    <p:animEffect transition="in" filter="dissolve">
                                      <p:cBhvr>
                                        <p:cTn id="205" dur="500"/>
                                        <p:tgtEl>
                                          <p:spTgt spid="160"/>
                                        </p:tgtEl>
                                      </p:cBhvr>
                                    </p:animEffect>
                                  </p:childTnLst>
                                </p:cTn>
                              </p:par>
                              <p:par>
                                <p:cTn id="206" presetID="9" presetClass="entr" presetSubtype="0" fill="hold" nodeType="withEffect">
                                  <p:stCondLst>
                                    <p:cond delay="0"/>
                                  </p:stCondLst>
                                  <p:childTnLst>
                                    <p:set>
                                      <p:cBhvr>
                                        <p:cTn id="207" dur="1" fill="hold">
                                          <p:stCondLst>
                                            <p:cond delay="0"/>
                                          </p:stCondLst>
                                        </p:cTn>
                                        <p:tgtEl>
                                          <p:spTgt spid="161"/>
                                        </p:tgtEl>
                                        <p:attrNameLst>
                                          <p:attrName>style.visibility</p:attrName>
                                        </p:attrNameLst>
                                      </p:cBhvr>
                                      <p:to>
                                        <p:strVal val="visible"/>
                                      </p:to>
                                    </p:set>
                                    <p:animEffect transition="in" filter="dissolve">
                                      <p:cBhvr>
                                        <p:cTn id="208" dur="500"/>
                                        <p:tgtEl>
                                          <p:spTgt spid="161"/>
                                        </p:tgtEl>
                                      </p:cBhvr>
                                    </p:animEffect>
                                  </p:childTnLst>
                                </p:cTn>
                              </p:par>
                              <p:par>
                                <p:cTn id="209" presetID="9" presetClass="entr" presetSubtype="0" fill="hold" grpId="0" nodeType="withEffect">
                                  <p:stCondLst>
                                    <p:cond delay="0"/>
                                  </p:stCondLst>
                                  <p:childTnLst>
                                    <p:set>
                                      <p:cBhvr>
                                        <p:cTn id="210" dur="1" fill="hold">
                                          <p:stCondLst>
                                            <p:cond delay="0"/>
                                          </p:stCondLst>
                                        </p:cTn>
                                        <p:tgtEl>
                                          <p:spTgt spid="158"/>
                                        </p:tgtEl>
                                        <p:attrNameLst>
                                          <p:attrName>style.visibility</p:attrName>
                                        </p:attrNameLst>
                                      </p:cBhvr>
                                      <p:to>
                                        <p:strVal val="visible"/>
                                      </p:to>
                                    </p:set>
                                    <p:animEffect transition="in" filter="dissolve">
                                      <p:cBhvr>
                                        <p:cTn id="211" dur="500"/>
                                        <p:tgtEl>
                                          <p:spTgt spid="158"/>
                                        </p:tgtEl>
                                      </p:cBhvr>
                                    </p:animEffect>
                                  </p:childTnLst>
                                </p:cTn>
                              </p:par>
                            </p:childTnLst>
                          </p:cTn>
                        </p:par>
                        <p:par>
                          <p:cTn id="212" fill="hold" nodeType="afterGroup">
                            <p:stCondLst>
                              <p:cond delay="1000"/>
                            </p:stCondLst>
                            <p:childTnLst>
                              <p:par>
                                <p:cTn id="213" presetID="9" presetClass="entr" presetSubtype="0" fill="hold" nodeType="afterEffect">
                                  <p:stCondLst>
                                    <p:cond delay="0"/>
                                  </p:stCondLst>
                                  <p:childTnLst>
                                    <p:set>
                                      <p:cBhvr>
                                        <p:cTn id="214" dur="1" fill="hold">
                                          <p:stCondLst>
                                            <p:cond delay="0"/>
                                          </p:stCondLst>
                                        </p:cTn>
                                        <p:tgtEl>
                                          <p:spTgt spid="186"/>
                                        </p:tgtEl>
                                        <p:attrNameLst>
                                          <p:attrName>style.visibility</p:attrName>
                                        </p:attrNameLst>
                                      </p:cBhvr>
                                      <p:to>
                                        <p:strVal val="visible"/>
                                      </p:to>
                                    </p:set>
                                    <p:animEffect transition="in" filter="dissolve">
                                      <p:cBhvr>
                                        <p:cTn id="215" dur="500"/>
                                        <p:tgtEl>
                                          <p:spTgt spid="186"/>
                                        </p:tgtEl>
                                      </p:cBhvr>
                                    </p:animEffect>
                                  </p:childTnLst>
                                </p:cTn>
                              </p:par>
                              <p:par>
                                <p:cTn id="216" presetID="9" presetClass="entr" presetSubtype="0" fill="hold" grpId="0" nodeType="withEffect">
                                  <p:stCondLst>
                                    <p:cond delay="0"/>
                                  </p:stCondLst>
                                  <p:childTnLst>
                                    <p:set>
                                      <p:cBhvr>
                                        <p:cTn id="217" dur="1" fill="hold">
                                          <p:stCondLst>
                                            <p:cond delay="0"/>
                                          </p:stCondLst>
                                        </p:cTn>
                                        <p:tgtEl>
                                          <p:spTgt spid="170"/>
                                        </p:tgtEl>
                                        <p:attrNameLst>
                                          <p:attrName>style.visibility</p:attrName>
                                        </p:attrNameLst>
                                      </p:cBhvr>
                                      <p:to>
                                        <p:strVal val="visible"/>
                                      </p:to>
                                    </p:set>
                                    <p:animEffect transition="in" filter="dissolve">
                                      <p:cBhvr>
                                        <p:cTn id="218" dur="500"/>
                                        <p:tgtEl>
                                          <p:spTgt spid="170"/>
                                        </p:tgtEl>
                                      </p:cBhvr>
                                    </p:animEffect>
                                  </p:childTnLst>
                                </p:cTn>
                              </p:par>
                              <p:par>
                                <p:cTn id="219" presetID="9" presetClass="entr" presetSubtype="0" fill="hold" grpId="0" nodeType="withEffect">
                                  <p:stCondLst>
                                    <p:cond delay="0"/>
                                  </p:stCondLst>
                                  <p:childTnLst>
                                    <p:set>
                                      <p:cBhvr>
                                        <p:cTn id="220" dur="1" fill="hold">
                                          <p:stCondLst>
                                            <p:cond delay="0"/>
                                          </p:stCondLst>
                                        </p:cTn>
                                        <p:tgtEl>
                                          <p:spTgt spid="183"/>
                                        </p:tgtEl>
                                        <p:attrNameLst>
                                          <p:attrName>style.visibility</p:attrName>
                                        </p:attrNameLst>
                                      </p:cBhvr>
                                      <p:to>
                                        <p:strVal val="visible"/>
                                      </p:to>
                                    </p:set>
                                    <p:animEffect transition="in" filter="dissolve">
                                      <p:cBhvr>
                                        <p:cTn id="221" dur="500"/>
                                        <p:tgtEl>
                                          <p:spTgt spid="183"/>
                                        </p:tgtEl>
                                      </p:cBhvr>
                                    </p:animEffect>
                                  </p:childTnLst>
                                </p:cTn>
                              </p:par>
                              <p:par>
                                <p:cTn id="222" presetID="9" presetClass="entr" presetSubtype="0" fill="hold" grpId="0" nodeType="withEffect">
                                  <p:stCondLst>
                                    <p:cond delay="0"/>
                                  </p:stCondLst>
                                  <p:childTnLst>
                                    <p:set>
                                      <p:cBhvr>
                                        <p:cTn id="223" dur="1" fill="hold">
                                          <p:stCondLst>
                                            <p:cond delay="0"/>
                                          </p:stCondLst>
                                        </p:cTn>
                                        <p:tgtEl>
                                          <p:spTgt spid="171"/>
                                        </p:tgtEl>
                                        <p:attrNameLst>
                                          <p:attrName>style.visibility</p:attrName>
                                        </p:attrNameLst>
                                      </p:cBhvr>
                                      <p:to>
                                        <p:strVal val="visible"/>
                                      </p:to>
                                    </p:set>
                                    <p:animEffect transition="in" filter="dissolve">
                                      <p:cBhvr>
                                        <p:cTn id="224" dur="500"/>
                                        <p:tgtEl>
                                          <p:spTgt spid="171"/>
                                        </p:tgtEl>
                                      </p:cBhvr>
                                    </p:animEffect>
                                  </p:childTnLst>
                                </p:cTn>
                              </p:par>
                              <p:par>
                                <p:cTn id="225" presetID="9" presetClass="entr" presetSubtype="0" fill="hold" nodeType="withEffect">
                                  <p:stCondLst>
                                    <p:cond delay="0"/>
                                  </p:stCondLst>
                                  <p:childTnLst>
                                    <p:set>
                                      <p:cBhvr>
                                        <p:cTn id="226" dur="1" fill="hold">
                                          <p:stCondLst>
                                            <p:cond delay="0"/>
                                          </p:stCondLst>
                                        </p:cTn>
                                        <p:tgtEl>
                                          <p:spTgt spid="181"/>
                                        </p:tgtEl>
                                        <p:attrNameLst>
                                          <p:attrName>style.visibility</p:attrName>
                                        </p:attrNameLst>
                                      </p:cBhvr>
                                      <p:to>
                                        <p:strVal val="visible"/>
                                      </p:to>
                                    </p:set>
                                    <p:animEffect transition="in" filter="dissolve">
                                      <p:cBhvr>
                                        <p:cTn id="227" dur="500"/>
                                        <p:tgtEl>
                                          <p:spTgt spid="181"/>
                                        </p:tgtEl>
                                      </p:cBhvr>
                                    </p:animEffect>
                                  </p:childTnLst>
                                </p:cTn>
                              </p:par>
                              <p:par>
                                <p:cTn id="228" presetID="9" presetClass="entr" presetSubtype="0" fill="hold" grpId="0" nodeType="withEffect">
                                  <p:stCondLst>
                                    <p:cond delay="0"/>
                                  </p:stCondLst>
                                  <p:childTnLst>
                                    <p:set>
                                      <p:cBhvr>
                                        <p:cTn id="229" dur="1" fill="hold">
                                          <p:stCondLst>
                                            <p:cond delay="0"/>
                                          </p:stCondLst>
                                        </p:cTn>
                                        <p:tgtEl>
                                          <p:spTgt spid="178"/>
                                        </p:tgtEl>
                                        <p:attrNameLst>
                                          <p:attrName>style.visibility</p:attrName>
                                        </p:attrNameLst>
                                      </p:cBhvr>
                                      <p:to>
                                        <p:strVal val="visible"/>
                                      </p:to>
                                    </p:set>
                                    <p:animEffect transition="in" filter="dissolve">
                                      <p:cBhvr>
                                        <p:cTn id="230" dur="500"/>
                                        <p:tgtEl>
                                          <p:spTgt spid="178"/>
                                        </p:tgtEl>
                                      </p:cBhvr>
                                    </p:animEffect>
                                  </p:childTnLst>
                                </p:cTn>
                              </p:par>
                              <p:par>
                                <p:cTn id="231" presetID="9" presetClass="entr" presetSubtype="0" fill="hold" nodeType="withEffect">
                                  <p:stCondLst>
                                    <p:cond delay="0"/>
                                  </p:stCondLst>
                                  <p:childTnLst>
                                    <p:set>
                                      <p:cBhvr>
                                        <p:cTn id="232" dur="1" fill="hold">
                                          <p:stCondLst>
                                            <p:cond delay="0"/>
                                          </p:stCondLst>
                                        </p:cTn>
                                        <p:tgtEl>
                                          <p:spTgt spid="187"/>
                                        </p:tgtEl>
                                        <p:attrNameLst>
                                          <p:attrName>style.visibility</p:attrName>
                                        </p:attrNameLst>
                                      </p:cBhvr>
                                      <p:to>
                                        <p:strVal val="visible"/>
                                      </p:to>
                                    </p:set>
                                    <p:animEffect transition="in" filter="dissolve">
                                      <p:cBhvr>
                                        <p:cTn id="233" dur="500"/>
                                        <p:tgtEl>
                                          <p:spTgt spid="187"/>
                                        </p:tgtEl>
                                      </p:cBhvr>
                                    </p:animEffect>
                                  </p:childTnLst>
                                </p:cTn>
                              </p:par>
                              <p:par>
                                <p:cTn id="234" presetID="9" presetClass="entr" presetSubtype="0" fill="hold" grpId="0" nodeType="withEffect">
                                  <p:stCondLst>
                                    <p:cond delay="0"/>
                                  </p:stCondLst>
                                  <p:childTnLst>
                                    <p:set>
                                      <p:cBhvr>
                                        <p:cTn id="235" dur="1" fill="hold">
                                          <p:stCondLst>
                                            <p:cond delay="0"/>
                                          </p:stCondLst>
                                        </p:cTn>
                                        <p:tgtEl>
                                          <p:spTgt spid="177"/>
                                        </p:tgtEl>
                                        <p:attrNameLst>
                                          <p:attrName>style.visibility</p:attrName>
                                        </p:attrNameLst>
                                      </p:cBhvr>
                                      <p:to>
                                        <p:strVal val="visible"/>
                                      </p:to>
                                    </p:set>
                                    <p:animEffect transition="in" filter="dissolve">
                                      <p:cBhvr>
                                        <p:cTn id="236" dur="500"/>
                                        <p:tgtEl>
                                          <p:spTgt spid="177"/>
                                        </p:tgtEl>
                                      </p:cBhvr>
                                    </p:animEffect>
                                  </p:childTnLst>
                                </p:cTn>
                              </p:par>
                              <p:par>
                                <p:cTn id="237" presetID="9" presetClass="entr" presetSubtype="0" fill="hold" nodeType="withEffect">
                                  <p:stCondLst>
                                    <p:cond delay="0"/>
                                  </p:stCondLst>
                                  <p:childTnLst>
                                    <p:set>
                                      <p:cBhvr>
                                        <p:cTn id="238" dur="1" fill="hold">
                                          <p:stCondLst>
                                            <p:cond delay="0"/>
                                          </p:stCondLst>
                                        </p:cTn>
                                        <p:tgtEl>
                                          <p:spTgt spid="180"/>
                                        </p:tgtEl>
                                        <p:attrNameLst>
                                          <p:attrName>style.visibility</p:attrName>
                                        </p:attrNameLst>
                                      </p:cBhvr>
                                      <p:to>
                                        <p:strVal val="visible"/>
                                      </p:to>
                                    </p:set>
                                    <p:animEffect transition="in" filter="dissolve">
                                      <p:cBhvr>
                                        <p:cTn id="239" dur="500"/>
                                        <p:tgtEl>
                                          <p:spTgt spid="180"/>
                                        </p:tgtEl>
                                      </p:cBhvr>
                                    </p:animEffect>
                                  </p:childTnLst>
                                </p:cTn>
                              </p:par>
                              <p:par>
                                <p:cTn id="240" presetID="9" presetClass="entr" presetSubtype="0" fill="hold" nodeType="withEffect">
                                  <p:stCondLst>
                                    <p:cond delay="0"/>
                                  </p:stCondLst>
                                  <p:childTnLst>
                                    <p:set>
                                      <p:cBhvr>
                                        <p:cTn id="241" dur="1" fill="hold">
                                          <p:stCondLst>
                                            <p:cond delay="0"/>
                                          </p:stCondLst>
                                        </p:cTn>
                                        <p:tgtEl>
                                          <p:spTgt spid="185"/>
                                        </p:tgtEl>
                                        <p:attrNameLst>
                                          <p:attrName>style.visibility</p:attrName>
                                        </p:attrNameLst>
                                      </p:cBhvr>
                                      <p:to>
                                        <p:strVal val="visible"/>
                                      </p:to>
                                    </p:set>
                                    <p:animEffect transition="in" filter="dissolve">
                                      <p:cBhvr>
                                        <p:cTn id="242" dur="500"/>
                                        <p:tgtEl>
                                          <p:spTgt spid="185"/>
                                        </p:tgtEl>
                                      </p:cBhvr>
                                    </p:animEffect>
                                  </p:childTnLst>
                                </p:cTn>
                              </p:par>
                              <p:par>
                                <p:cTn id="243" presetID="9" presetClass="entr" presetSubtype="0" fill="hold" nodeType="withEffect">
                                  <p:stCondLst>
                                    <p:cond delay="0"/>
                                  </p:stCondLst>
                                  <p:childTnLst>
                                    <p:set>
                                      <p:cBhvr>
                                        <p:cTn id="244" dur="1" fill="hold">
                                          <p:stCondLst>
                                            <p:cond delay="0"/>
                                          </p:stCondLst>
                                        </p:cTn>
                                        <p:tgtEl>
                                          <p:spTgt spid="175"/>
                                        </p:tgtEl>
                                        <p:attrNameLst>
                                          <p:attrName>style.visibility</p:attrName>
                                        </p:attrNameLst>
                                      </p:cBhvr>
                                      <p:to>
                                        <p:strVal val="visible"/>
                                      </p:to>
                                    </p:set>
                                    <p:animEffect transition="in" filter="dissolve">
                                      <p:cBhvr>
                                        <p:cTn id="245" dur="500"/>
                                        <p:tgtEl>
                                          <p:spTgt spid="175"/>
                                        </p:tgtEl>
                                      </p:cBhvr>
                                    </p:animEffect>
                                  </p:childTnLst>
                                </p:cTn>
                              </p:par>
                              <p:par>
                                <p:cTn id="246" presetID="9" presetClass="entr" presetSubtype="0" fill="hold" nodeType="withEffect">
                                  <p:stCondLst>
                                    <p:cond delay="0"/>
                                  </p:stCondLst>
                                  <p:childTnLst>
                                    <p:set>
                                      <p:cBhvr>
                                        <p:cTn id="247" dur="1" fill="hold">
                                          <p:stCondLst>
                                            <p:cond delay="0"/>
                                          </p:stCondLst>
                                        </p:cTn>
                                        <p:tgtEl>
                                          <p:spTgt spid="174"/>
                                        </p:tgtEl>
                                        <p:attrNameLst>
                                          <p:attrName>style.visibility</p:attrName>
                                        </p:attrNameLst>
                                      </p:cBhvr>
                                      <p:to>
                                        <p:strVal val="visible"/>
                                      </p:to>
                                    </p:set>
                                    <p:animEffect transition="in" filter="dissolve">
                                      <p:cBhvr>
                                        <p:cTn id="248" dur="500"/>
                                        <p:tgtEl>
                                          <p:spTgt spid="174"/>
                                        </p:tgtEl>
                                      </p:cBhvr>
                                    </p:animEffect>
                                  </p:childTnLst>
                                </p:cTn>
                              </p:par>
                              <p:par>
                                <p:cTn id="249" presetID="9" presetClass="entr" presetSubtype="0" fill="hold" nodeType="withEffect">
                                  <p:stCondLst>
                                    <p:cond delay="0"/>
                                  </p:stCondLst>
                                  <p:childTnLst>
                                    <p:set>
                                      <p:cBhvr>
                                        <p:cTn id="250" dur="1" fill="hold">
                                          <p:stCondLst>
                                            <p:cond delay="0"/>
                                          </p:stCondLst>
                                        </p:cTn>
                                        <p:tgtEl>
                                          <p:spTgt spid="173"/>
                                        </p:tgtEl>
                                        <p:attrNameLst>
                                          <p:attrName>style.visibility</p:attrName>
                                        </p:attrNameLst>
                                      </p:cBhvr>
                                      <p:to>
                                        <p:strVal val="visible"/>
                                      </p:to>
                                    </p:set>
                                    <p:animEffect transition="in" filter="dissolve">
                                      <p:cBhvr>
                                        <p:cTn id="251" dur="500"/>
                                        <p:tgtEl>
                                          <p:spTgt spid="173"/>
                                        </p:tgtEl>
                                      </p:cBhvr>
                                    </p:animEffect>
                                  </p:childTnLst>
                                </p:cTn>
                              </p:par>
                              <p:par>
                                <p:cTn id="252" presetID="9" presetClass="entr" presetSubtype="0" fill="hold" grpId="0" nodeType="withEffect">
                                  <p:stCondLst>
                                    <p:cond delay="0"/>
                                  </p:stCondLst>
                                  <p:childTnLst>
                                    <p:set>
                                      <p:cBhvr>
                                        <p:cTn id="253" dur="1" fill="hold">
                                          <p:stCondLst>
                                            <p:cond delay="0"/>
                                          </p:stCondLst>
                                        </p:cTn>
                                        <p:tgtEl>
                                          <p:spTgt spid="172"/>
                                        </p:tgtEl>
                                        <p:attrNameLst>
                                          <p:attrName>style.visibility</p:attrName>
                                        </p:attrNameLst>
                                      </p:cBhvr>
                                      <p:to>
                                        <p:strVal val="visible"/>
                                      </p:to>
                                    </p:set>
                                    <p:animEffect transition="in" filter="dissolve">
                                      <p:cBhvr>
                                        <p:cTn id="254" dur="500"/>
                                        <p:tgtEl>
                                          <p:spTgt spid="172"/>
                                        </p:tgtEl>
                                      </p:cBhvr>
                                    </p:animEffect>
                                  </p:childTnLst>
                                </p:cTn>
                              </p:par>
                              <p:par>
                                <p:cTn id="255" presetID="9" presetClass="entr" presetSubtype="0" fill="hold" grpId="0" nodeType="withEffect">
                                  <p:stCondLst>
                                    <p:cond delay="0"/>
                                  </p:stCondLst>
                                  <p:childTnLst>
                                    <p:set>
                                      <p:cBhvr>
                                        <p:cTn id="256" dur="1" fill="hold">
                                          <p:stCondLst>
                                            <p:cond delay="0"/>
                                          </p:stCondLst>
                                        </p:cTn>
                                        <p:tgtEl>
                                          <p:spTgt spid="182"/>
                                        </p:tgtEl>
                                        <p:attrNameLst>
                                          <p:attrName>style.visibility</p:attrName>
                                        </p:attrNameLst>
                                      </p:cBhvr>
                                      <p:to>
                                        <p:strVal val="visible"/>
                                      </p:to>
                                    </p:set>
                                    <p:animEffect transition="in" filter="dissolve">
                                      <p:cBhvr>
                                        <p:cTn id="257" dur="500"/>
                                        <p:tgtEl>
                                          <p:spTgt spid="182"/>
                                        </p:tgtEl>
                                      </p:cBhvr>
                                    </p:animEffect>
                                  </p:childTnLst>
                                </p:cTn>
                              </p:par>
                              <p:par>
                                <p:cTn id="258" presetID="9" presetClass="entr" presetSubtype="0" fill="hold" nodeType="withEffect">
                                  <p:stCondLst>
                                    <p:cond delay="0"/>
                                  </p:stCondLst>
                                  <p:childTnLst>
                                    <p:set>
                                      <p:cBhvr>
                                        <p:cTn id="259" dur="1" fill="hold">
                                          <p:stCondLst>
                                            <p:cond delay="0"/>
                                          </p:stCondLst>
                                        </p:cTn>
                                        <p:tgtEl>
                                          <p:spTgt spid="179"/>
                                        </p:tgtEl>
                                        <p:attrNameLst>
                                          <p:attrName>style.visibility</p:attrName>
                                        </p:attrNameLst>
                                      </p:cBhvr>
                                      <p:to>
                                        <p:strVal val="visible"/>
                                      </p:to>
                                    </p:set>
                                    <p:animEffect transition="in" filter="dissolve">
                                      <p:cBhvr>
                                        <p:cTn id="260" dur="500"/>
                                        <p:tgtEl>
                                          <p:spTgt spid="179"/>
                                        </p:tgtEl>
                                      </p:cBhvr>
                                    </p:animEffect>
                                  </p:childTnLst>
                                </p:cTn>
                              </p:par>
                              <p:par>
                                <p:cTn id="261" presetID="9" presetClass="entr" presetSubtype="0" fill="hold" grpId="0" nodeType="withEffect">
                                  <p:stCondLst>
                                    <p:cond delay="0"/>
                                  </p:stCondLst>
                                  <p:childTnLst>
                                    <p:set>
                                      <p:cBhvr>
                                        <p:cTn id="262" dur="1" fill="hold">
                                          <p:stCondLst>
                                            <p:cond delay="0"/>
                                          </p:stCondLst>
                                        </p:cTn>
                                        <p:tgtEl>
                                          <p:spTgt spid="176"/>
                                        </p:tgtEl>
                                        <p:attrNameLst>
                                          <p:attrName>style.visibility</p:attrName>
                                        </p:attrNameLst>
                                      </p:cBhvr>
                                      <p:to>
                                        <p:strVal val="visible"/>
                                      </p:to>
                                    </p:set>
                                    <p:animEffect transition="in" filter="dissolve">
                                      <p:cBhvr>
                                        <p:cTn id="263" dur="500"/>
                                        <p:tgtEl>
                                          <p:spTgt spid="176"/>
                                        </p:tgtEl>
                                      </p:cBhvr>
                                    </p:animEffect>
                                  </p:childTnLst>
                                </p:cTn>
                              </p:par>
                              <p:par>
                                <p:cTn id="264" presetID="9" presetClass="entr" presetSubtype="0" fill="hold" grpId="0" nodeType="withEffect">
                                  <p:stCondLst>
                                    <p:cond delay="0"/>
                                  </p:stCondLst>
                                  <p:childTnLst>
                                    <p:set>
                                      <p:cBhvr>
                                        <p:cTn id="265" dur="1" fill="hold">
                                          <p:stCondLst>
                                            <p:cond delay="0"/>
                                          </p:stCondLst>
                                        </p:cTn>
                                        <p:tgtEl>
                                          <p:spTgt spid="184"/>
                                        </p:tgtEl>
                                        <p:attrNameLst>
                                          <p:attrName>style.visibility</p:attrName>
                                        </p:attrNameLst>
                                      </p:cBhvr>
                                      <p:to>
                                        <p:strVal val="visible"/>
                                      </p:to>
                                    </p:set>
                                    <p:animEffect transition="in" filter="dissolve">
                                      <p:cBhvr>
                                        <p:cTn id="266" dur="500"/>
                                        <p:tgtEl>
                                          <p:spTgt spid="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17" grpId="0" animBg="1"/>
      <p:bldP spid="18" grpId="0" animBg="1"/>
      <p:bldP spid="19" grpId="0" animBg="1"/>
      <p:bldP spid="20" grpId="0" animBg="1"/>
      <p:bldP spid="21" grpId="0" animBg="1"/>
      <p:bldP spid="22" grpId="0" animBg="1"/>
      <p:bldP spid="23" grpId="0" animBg="1"/>
      <p:bldP spid="24" grpId="0" animBg="1"/>
      <p:bldP spid="25" grpId="0" animBg="1"/>
      <p:bldP spid="129" grpId="0" animBg="1"/>
      <p:bldP spid="130" grpId="0" animBg="1"/>
      <p:bldP spid="131" grpId="0" animBg="1"/>
      <p:bldP spid="140" grpId="0" animBg="1"/>
      <p:bldP spid="141" grpId="0" animBg="1"/>
      <p:bldP spid="142" grpId="0" animBg="1"/>
      <p:bldP spid="146" grpId="0" animBg="1"/>
      <p:bldP spid="147" grpId="0" animBg="1"/>
      <p:bldP spid="148" grpId="0" animBg="1"/>
      <p:bldP spid="152" grpId="0" animBg="1"/>
      <p:bldP spid="153" grpId="0" animBg="1"/>
      <p:bldP spid="154" grpId="0" animBg="1"/>
      <p:bldP spid="158" grpId="0" animBg="1"/>
      <p:bldP spid="159" grpId="0" animBg="1"/>
      <p:bldP spid="160" grpId="0" animBg="1"/>
      <p:bldP spid="164" grpId="0" animBg="1"/>
      <p:bldP spid="165" grpId="0" animBg="1"/>
      <p:bldP spid="166" grpId="0" animBg="1"/>
      <p:bldP spid="170" grpId="0" animBg="1"/>
      <p:bldP spid="171" grpId="0" animBg="1"/>
      <p:bldP spid="172" grpId="0" animBg="1"/>
      <p:bldP spid="176" grpId="0" animBg="1"/>
      <p:bldP spid="177" grpId="0" animBg="1"/>
      <p:bldP spid="178" grpId="0" animBg="1"/>
      <p:bldP spid="182" grpId="0" animBg="1"/>
      <p:bldP spid="183" grpId="0" animBg="1"/>
      <p:bldP spid="184"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1" name="Rectangle 2">
            <a:extLst>
              <a:ext uri="{FF2B5EF4-FFF2-40B4-BE49-F238E27FC236}">
                <a16:creationId xmlns="" xmlns:a16="http://schemas.microsoft.com/office/drawing/2014/main" id="{5A344C9F-E63F-354D-9A00-83A54008F3CC}"/>
              </a:ext>
            </a:extLst>
          </p:cNvPr>
          <p:cNvSpPr>
            <a:spLocks noGrp="1" noChangeArrowheads="1"/>
          </p:cNvSpPr>
          <p:nvPr>
            <p:ph type="title"/>
          </p:nvPr>
        </p:nvSpPr>
        <p:spPr>
          <a:xfrm>
            <a:off x="876300" y="900023"/>
            <a:ext cx="7078663" cy="838200"/>
          </a:xfrm>
        </p:spPr>
        <p:txBody>
          <a:bodyPr>
            <a:normAutofit fontScale="90000"/>
          </a:bodyPr>
          <a:lstStyle/>
          <a:p>
            <a:pPr algn="ctr" eaLnBrk="1" hangingPunct="1"/>
            <a:r>
              <a:rPr lang="ja-JP" altLang="en-US" sz="3200">
                <a:solidFill>
                  <a:schemeClr val="tx1"/>
                </a:solidFill>
                <a:latin typeface="+mn-ea"/>
                <a:ea typeface="+mn-ea"/>
              </a:rPr>
              <a:t>医療基本法制定に向けての議論のはじまり</a:t>
            </a:r>
          </a:p>
        </p:txBody>
      </p:sp>
      <p:sp>
        <p:nvSpPr>
          <p:cNvPr id="192515" name="Rectangle 3">
            <a:extLst>
              <a:ext uri="{FF2B5EF4-FFF2-40B4-BE49-F238E27FC236}">
                <a16:creationId xmlns="" xmlns:a16="http://schemas.microsoft.com/office/drawing/2014/main" id="{C4D6420F-14E8-9E40-A5EF-0B2506FC2821}"/>
              </a:ext>
            </a:extLst>
          </p:cNvPr>
          <p:cNvSpPr>
            <a:spLocks noGrp="1" noChangeArrowheads="1"/>
          </p:cNvSpPr>
          <p:nvPr>
            <p:ph type="body" idx="1"/>
          </p:nvPr>
        </p:nvSpPr>
        <p:spPr>
          <a:xfrm>
            <a:off x="876300" y="2209800"/>
            <a:ext cx="7391400" cy="3810000"/>
          </a:xfrm>
        </p:spPr>
        <p:txBody>
          <a:bodyPr>
            <a:normAutofit/>
          </a:bodyPr>
          <a:lstStyle/>
          <a:p>
            <a:pPr eaLnBrk="1" hangingPunct="1">
              <a:lnSpc>
                <a:spcPct val="90000"/>
              </a:lnSpc>
              <a:spcAft>
                <a:spcPts val="2400"/>
              </a:spcAft>
              <a:buFont typeface="Wingdings" pitchFamily="2" charset="2"/>
              <a:buNone/>
            </a:pPr>
            <a:r>
              <a:rPr lang="ja-JP" altLang="ja-JP">
                <a:latin typeface="Hiragino Maru Gothic Pro W4" panose="020F0400000000000000" pitchFamily="34" charset="-128"/>
                <a:ea typeface="Hiragino Maru Gothic Pro W4" panose="020F0400000000000000" pitchFamily="34" charset="-128"/>
              </a:rPr>
              <a:t>○</a:t>
            </a:r>
            <a:r>
              <a:rPr lang="ja-JP" altLang="en-US">
                <a:latin typeface="Hiragino Maru Gothic Pro W4" panose="020F0400000000000000" pitchFamily="34" charset="-128"/>
                <a:ea typeface="Hiragino Maru Gothic Pro W4" panose="020F0400000000000000" pitchFamily="34" charset="-128"/>
              </a:rPr>
              <a:t>　</a:t>
            </a:r>
            <a:r>
              <a:rPr lang="en-US" altLang="ja-JP" dirty="0">
                <a:latin typeface="Hiragino Maru Gothic Pro W4" panose="020F0400000000000000" pitchFamily="34" charset="-128"/>
                <a:ea typeface="Hiragino Maru Gothic Pro W4" panose="020F0400000000000000" pitchFamily="34" charset="-128"/>
              </a:rPr>
              <a:t>2004</a:t>
            </a:r>
            <a:r>
              <a:rPr lang="ja-JP" altLang="en-US">
                <a:latin typeface="Hiragino Maru Gothic Pro W4" panose="020F0400000000000000" pitchFamily="34" charset="-128"/>
                <a:ea typeface="Hiragino Maru Gothic Pro W4" panose="020F0400000000000000" pitchFamily="34" charset="-128"/>
              </a:rPr>
              <a:t>年</a:t>
            </a:r>
            <a:r>
              <a:rPr lang="en-US" altLang="ja-JP" dirty="0">
                <a:latin typeface="Hiragino Maru Gothic Pro W4" panose="020F0400000000000000" pitchFamily="34" charset="-128"/>
                <a:ea typeface="Hiragino Maru Gothic Pro W4" panose="020F0400000000000000" pitchFamily="34" charset="-128"/>
              </a:rPr>
              <a:t>7</a:t>
            </a:r>
            <a:r>
              <a:rPr lang="ja-JP" altLang="en-US">
                <a:latin typeface="Hiragino Maru Gothic Pro W4" panose="020F0400000000000000" pitchFamily="34" charset="-128"/>
                <a:ea typeface="Hiragino Maru Gothic Pro W4" panose="020F0400000000000000" pitchFamily="34" charset="-128"/>
              </a:rPr>
              <a:t>月、ハンセン病問題に関する検証会議、医療政策による人権侵害再発防止策の柱として、患者・被験者の権利の法制化を提言。</a:t>
            </a:r>
            <a:endParaRPr lang="en-US" altLang="ja-JP" dirty="0">
              <a:latin typeface="Hiragino Maru Gothic Pro W4" panose="020F0400000000000000" pitchFamily="34" charset="-128"/>
              <a:ea typeface="Hiragino Maru Gothic Pro W4" panose="020F0400000000000000" pitchFamily="34" charset="-128"/>
            </a:endParaRPr>
          </a:p>
          <a:p>
            <a:pPr eaLnBrk="1" hangingPunct="1">
              <a:lnSpc>
                <a:spcPct val="90000"/>
              </a:lnSpc>
              <a:spcAft>
                <a:spcPts val="2400"/>
              </a:spcAft>
              <a:buFont typeface="Wingdings" pitchFamily="2" charset="2"/>
              <a:buNone/>
            </a:pPr>
            <a:r>
              <a:rPr lang="ja-JP" altLang="ja-JP">
                <a:latin typeface="Hiragino Maru Gothic Pro W4" panose="020F0400000000000000" pitchFamily="34" charset="-128"/>
                <a:ea typeface="Hiragino Maru Gothic Pro W4" panose="020F0400000000000000" pitchFamily="34" charset="-128"/>
              </a:rPr>
              <a:t>○</a:t>
            </a:r>
            <a:r>
              <a:rPr lang="ja-JP" altLang="en-US">
                <a:latin typeface="Hiragino Maru Gothic Pro W4" panose="020F0400000000000000" pitchFamily="34" charset="-128"/>
                <a:ea typeface="Hiragino Maru Gothic Pro W4" panose="020F0400000000000000" pitchFamily="34" charset="-128"/>
              </a:rPr>
              <a:t>　</a:t>
            </a:r>
            <a:r>
              <a:rPr lang="en-US" altLang="ja-JP" dirty="0">
                <a:latin typeface="Hiragino Maru Gothic Pro W4" panose="020F0400000000000000" pitchFamily="34" charset="-128"/>
                <a:ea typeface="Hiragino Maru Gothic Pro W4" panose="020F0400000000000000" pitchFamily="34" charset="-128"/>
              </a:rPr>
              <a:t>2008</a:t>
            </a:r>
            <a:r>
              <a:rPr lang="ja-JP" altLang="en-US">
                <a:latin typeface="Hiragino Maru Gothic Pro W4" panose="020F0400000000000000" pitchFamily="34" charset="-128"/>
                <a:ea typeface="Hiragino Maru Gothic Pro W4" panose="020F0400000000000000" pitchFamily="34" charset="-128"/>
              </a:rPr>
              <a:t>年４月、ハンセン病問題の検証会議の提言に基づく再発防止検討会が、患者の権利擁護を中心とした「医療基本法」制定を提言。</a:t>
            </a:r>
            <a:endParaRPr lang="en-US" altLang="ja-JP" dirty="0">
              <a:latin typeface="Hiragino Maru Gothic Pro W4" panose="020F0400000000000000" pitchFamily="34" charset="-128"/>
              <a:ea typeface="Hiragino Maru Gothic Pro W4" panose="020F0400000000000000" pitchFamily="34" charset="-128"/>
            </a:endParaRPr>
          </a:p>
          <a:p>
            <a:pPr eaLnBrk="1" hangingPunct="1">
              <a:lnSpc>
                <a:spcPct val="90000"/>
              </a:lnSpc>
              <a:spcAft>
                <a:spcPts val="2400"/>
              </a:spcAft>
              <a:buFont typeface="Wingdings" pitchFamily="2" charset="2"/>
              <a:buNone/>
            </a:pPr>
            <a:r>
              <a:rPr lang="en-US" altLang="ja-JP" dirty="0">
                <a:latin typeface="Hiragino Maru Gothic Pro W4" panose="020F0400000000000000" pitchFamily="34" charset="-128"/>
                <a:ea typeface="Hiragino Maru Gothic Pro W4" panose="020F0400000000000000" pitchFamily="34" charset="-128"/>
              </a:rPr>
              <a:t>○</a:t>
            </a:r>
            <a:r>
              <a:rPr lang="ja-JP" altLang="en-US">
                <a:latin typeface="Hiragino Maru Gothic Pro W4" panose="020F0400000000000000" pitchFamily="34" charset="-128"/>
                <a:ea typeface="Hiragino Maru Gothic Pro W4" panose="020F0400000000000000" pitchFamily="34" charset="-128"/>
              </a:rPr>
              <a:t>　</a:t>
            </a:r>
            <a:r>
              <a:rPr lang="en-US" altLang="ja-JP" dirty="0">
                <a:latin typeface="Hiragino Maru Gothic Pro W4" panose="020F0400000000000000" pitchFamily="34" charset="-128"/>
                <a:ea typeface="Hiragino Maru Gothic Pro W4" panose="020F0400000000000000" pitchFamily="34" charset="-128"/>
              </a:rPr>
              <a:t>2009</a:t>
            </a:r>
            <a:r>
              <a:rPr lang="ja-JP" altLang="en-US">
                <a:latin typeface="Hiragino Maru Gothic Pro W4" panose="020F0400000000000000" pitchFamily="34" charset="-128"/>
                <a:ea typeface="Hiragino Maru Gothic Pro W4" panose="020F0400000000000000" pitchFamily="34" charset="-128"/>
              </a:rPr>
              <a:t>年</a:t>
            </a:r>
            <a:r>
              <a:rPr lang="en-US" altLang="ja-JP" dirty="0">
                <a:latin typeface="Hiragino Maru Gothic Pro W4" panose="020F0400000000000000" pitchFamily="34" charset="-128"/>
                <a:ea typeface="Hiragino Maru Gothic Pro W4" panose="020F0400000000000000" pitchFamily="34" charset="-128"/>
              </a:rPr>
              <a:t>6</a:t>
            </a:r>
            <a:r>
              <a:rPr lang="ja-JP" altLang="en-US">
                <a:latin typeface="Hiragino Maru Gothic Pro W4" panose="020F0400000000000000" pitchFamily="34" charset="-128"/>
                <a:ea typeface="Hiragino Maru Gothic Pro W4" panose="020F0400000000000000" pitchFamily="34" charset="-128"/>
              </a:rPr>
              <a:t>月、安心社会実現会議、患者の自己決定権・最善の医療を受ける権利を規定する基本法の制定を２年を目途に推進すべきと報告。</a:t>
            </a:r>
            <a:endParaRPr lang="ja-JP" altLang="ja-JP">
              <a:latin typeface="Hiragino Maru Gothic Pro W4" panose="020F0400000000000000" pitchFamily="34" charset="-128"/>
              <a:ea typeface="Hiragino Maru Gothic Pro W4" panose="020F0400000000000000"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
            <a:extLst>
              <a:ext uri="{FF2B5EF4-FFF2-40B4-BE49-F238E27FC236}">
                <a16:creationId xmlns="" xmlns:a16="http://schemas.microsoft.com/office/drawing/2014/main" id="{773B892B-D419-8F4B-B65A-D7D7C95B408E}"/>
              </a:ext>
            </a:extLst>
          </p:cNvPr>
          <p:cNvSpPr>
            <a:spLocks noGrp="1" noChangeArrowheads="1"/>
          </p:cNvSpPr>
          <p:nvPr>
            <p:ph type="title"/>
          </p:nvPr>
        </p:nvSpPr>
        <p:spPr>
          <a:xfrm>
            <a:off x="983412" y="877769"/>
            <a:ext cx="6971086" cy="609600"/>
          </a:xfrm>
        </p:spPr>
        <p:txBody>
          <a:bodyPr>
            <a:noAutofit/>
          </a:bodyPr>
          <a:lstStyle/>
          <a:p>
            <a:pPr algn="ctr" eaLnBrk="1" hangingPunct="1"/>
            <a:r>
              <a:rPr lang="ja-JP" altLang="en-US" sz="3200">
                <a:solidFill>
                  <a:schemeClr val="tx1"/>
                </a:solidFill>
                <a:latin typeface="+mn-ea"/>
                <a:ea typeface="+mn-ea"/>
              </a:rPr>
              <a:t>医療基本法に向けた動き</a:t>
            </a:r>
          </a:p>
        </p:txBody>
      </p:sp>
      <p:sp>
        <p:nvSpPr>
          <p:cNvPr id="190467" name="Rectangle 3">
            <a:extLst>
              <a:ext uri="{FF2B5EF4-FFF2-40B4-BE49-F238E27FC236}">
                <a16:creationId xmlns="" xmlns:a16="http://schemas.microsoft.com/office/drawing/2014/main" id="{A4CA15C5-83FC-EC4F-8EA8-D7BC47B79BF6}"/>
              </a:ext>
            </a:extLst>
          </p:cNvPr>
          <p:cNvSpPr>
            <a:spLocks noGrp="1" noChangeArrowheads="1"/>
          </p:cNvSpPr>
          <p:nvPr>
            <p:ph type="body" idx="1"/>
          </p:nvPr>
        </p:nvSpPr>
        <p:spPr>
          <a:xfrm>
            <a:off x="828136" y="1846053"/>
            <a:ext cx="7608498" cy="4468483"/>
          </a:xfrm>
        </p:spPr>
        <p:txBody>
          <a:bodyPr>
            <a:normAutofit fontScale="85000" lnSpcReduction="20000"/>
          </a:bodyPr>
          <a:lstStyle/>
          <a:p>
            <a:pPr eaLnBrk="1" hangingPunct="1">
              <a:spcAft>
                <a:spcPts val="1200"/>
              </a:spcAft>
              <a:buFont typeface="Wingdings" pitchFamily="2" charset="2"/>
              <a:buNone/>
            </a:pPr>
            <a:r>
              <a:rPr lang="ja-JP" altLang="ja-JP" sz="2000">
                <a:latin typeface="Hiragino Maru Gothic Pro W4" panose="020F0400000000000000" pitchFamily="34" charset="-128"/>
                <a:ea typeface="Hiragino Maru Gothic Pro W4" panose="020F0400000000000000" pitchFamily="34" charset="-128"/>
              </a:rPr>
              <a:t>○</a:t>
            </a:r>
            <a:r>
              <a:rPr lang="ja-JP" altLang="en-US" sz="2000">
                <a:latin typeface="Hiragino Maru Gothic Pro W4" panose="020F0400000000000000" pitchFamily="34" charset="-128"/>
                <a:ea typeface="Hiragino Maru Gothic Pro W4" panose="020F0400000000000000" pitchFamily="34" charset="-128"/>
              </a:rPr>
              <a:t>　</a:t>
            </a:r>
            <a:r>
              <a:rPr lang="en-US" altLang="ja-JP" sz="2000" dirty="0">
                <a:latin typeface="Hiragino Maru Gothic Pro W4" panose="020F0400000000000000" pitchFamily="34" charset="-128"/>
                <a:ea typeface="Hiragino Maru Gothic Pro W4" panose="020F0400000000000000" pitchFamily="34" charset="-128"/>
              </a:rPr>
              <a:t>2011</a:t>
            </a:r>
            <a:r>
              <a:rPr lang="ja-JP" altLang="en-US" sz="2000">
                <a:latin typeface="Hiragino Maru Gothic Pro W4" panose="020F0400000000000000" pitchFamily="34" charset="-128"/>
                <a:ea typeface="Hiragino Maru Gothic Pro W4" panose="020F0400000000000000" pitchFamily="34" charset="-128"/>
              </a:rPr>
              <a:t>年</a:t>
            </a:r>
            <a:r>
              <a:rPr lang="en-US" altLang="ja-JP" sz="2000" dirty="0">
                <a:latin typeface="Hiragino Maru Gothic Pro W4" panose="020F0400000000000000" pitchFamily="34" charset="-128"/>
                <a:ea typeface="Hiragino Maru Gothic Pro W4" panose="020F0400000000000000" pitchFamily="34" charset="-128"/>
              </a:rPr>
              <a:t>10</a:t>
            </a:r>
            <a:r>
              <a:rPr lang="ja-JP" altLang="en-US" sz="2000">
                <a:latin typeface="Hiragino Maru Gothic Pro W4" panose="020F0400000000000000" pitchFamily="34" charset="-128"/>
                <a:ea typeface="Hiragino Maru Gothic Pro W4" panose="020F0400000000000000" pitchFamily="34" charset="-128"/>
              </a:rPr>
              <a:t>月、患者の権利法をつくる会、医療基本法要綱案を発表</a:t>
            </a:r>
            <a:endParaRPr lang="en-US" altLang="ja-JP" sz="2000" dirty="0">
              <a:latin typeface="Hiragino Maru Gothic Pro W4" panose="020F0400000000000000" pitchFamily="34" charset="-128"/>
              <a:ea typeface="Hiragino Maru Gothic Pro W4" panose="020F0400000000000000" pitchFamily="34" charset="-128"/>
            </a:endParaRPr>
          </a:p>
          <a:p>
            <a:pPr>
              <a:spcAft>
                <a:spcPts val="1200"/>
              </a:spcAft>
              <a:buNone/>
            </a:pPr>
            <a:r>
              <a:rPr lang="ja-JP" altLang="ja-JP" sz="2000">
                <a:latin typeface="Hiragino Maru Gothic Pro W4" panose="020F0400000000000000" pitchFamily="34" charset="-128"/>
                <a:ea typeface="Hiragino Maru Gothic Pro W4" panose="020F0400000000000000" pitchFamily="34" charset="-128"/>
              </a:rPr>
              <a:t>○</a:t>
            </a:r>
            <a:r>
              <a:rPr lang="ja-JP" altLang="en-US" sz="2000">
                <a:latin typeface="Hiragino Maru Gothic Pro W4" panose="020F0400000000000000" pitchFamily="34" charset="-128"/>
                <a:ea typeface="Hiragino Maru Gothic Pro W4" panose="020F0400000000000000" pitchFamily="34" charset="-128"/>
              </a:rPr>
              <a:t>　</a:t>
            </a:r>
            <a:r>
              <a:rPr lang="en-US" altLang="ja-JP" sz="2000" dirty="0">
                <a:latin typeface="Hiragino Maru Gothic Pro W4" panose="020F0400000000000000" pitchFamily="34" charset="-128"/>
                <a:ea typeface="Hiragino Maru Gothic Pro W4" panose="020F0400000000000000" pitchFamily="34" charset="-128"/>
              </a:rPr>
              <a:t>2012</a:t>
            </a:r>
            <a:r>
              <a:rPr lang="ja-JP" altLang="en-US" sz="2000">
                <a:latin typeface="Hiragino Maru Gothic Pro W4" panose="020F0400000000000000" pitchFamily="34" charset="-128"/>
                <a:ea typeface="Hiragino Maru Gothic Pro W4" panose="020F0400000000000000" pitchFamily="34" charset="-128"/>
              </a:rPr>
              <a:t>年</a:t>
            </a:r>
            <a:r>
              <a:rPr lang="en-US" altLang="ja-JP" sz="2000" dirty="0">
                <a:latin typeface="Hiragino Maru Gothic Pro W4" panose="020F0400000000000000" pitchFamily="34" charset="-128"/>
                <a:ea typeface="Hiragino Maru Gothic Pro W4" panose="020F0400000000000000" pitchFamily="34" charset="-128"/>
              </a:rPr>
              <a:t>3</a:t>
            </a:r>
            <a:r>
              <a:rPr lang="ja-JP" altLang="en-US" sz="2000">
                <a:latin typeface="Hiragino Maru Gothic Pro W4" panose="020F0400000000000000" pitchFamily="34" charset="-128"/>
                <a:ea typeface="Hiragino Maru Gothic Pro W4" panose="020F0400000000000000" pitchFamily="34" charset="-128"/>
              </a:rPr>
              <a:t>月、Ｈ−ＰＡＣ医療基本法制定チーム、医療基本法要綱案を発表。</a:t>
            </a:r>
            <a:endParaRPr lang="en-US" altLang="ja-JP" sz="2000" dirty="0">
              <a:latin typeface="Hiragino Maru Gothic Pro W4" panose="020F0400000000000000" pitchFamily="34" charset="-128"/>
              <a:ea typeface="Hiragino Maru Gothic Pro W4" panose="020F0400000000000000" pitchFamily="34" charset="-128"/>
            </a:endParaRPr>
          </a:p>
          <a:p>
            <a:pPr>
              <a:spcAft>
                <a:spcPts val="1200"/>
              </a:spcAft>
              <a:buNone/>
            </a:pPr>
            <a:r>
              <a:rPr lang="ja-JP" altLang="ja-JP" sz="2000">
                <a:latin typeface="Hiragino Maru Gothic Pro W4" panose="020F0400000000000000" pitchFamily="34" charset="-128"/>
                <a:ea typeface="Hiragino Maru Gothic Pro W4" panose="020F0400000000000000" pitchFamily="34" charset="-128"/>
              </a:rPr>
              <a:t>○</a:t>
            </a:r>
            <a:r>
              <a:rPr lang="ja-JP" altLang="en-US" sz="2000">
                <a:latin typeface="Hiragino Maru Gothic Pro W4" panose="020F0400000000000000" pitchFamily="34" charset="-128"/>
                <a:ea typeface="Hiragino Maru Gothic Pro W4" panose="020F0400000000000000" pitchFamily="34" charset="-128"/>
              </a:rPr>
              <a:t>　</a:t>
            </a:r>
            <a:r>
              <a:rPr lang="en-US" altLang="ja-JP" sz="2000" dirty="0">
                <a:latin typeface="Hiragino Maru Gothic Pro W4" panose="020F0400000000000000" pitchFamily="34" charset="-128"/>
                <a:ea typeface="Hiragino Maru Gothic Pro W4" panose="020F0400000000000000" pitchFamily="34" charset="-128"/>
              </a:rPr>
              <a:t>2012</a:t>
            </a:r>
            <a:r>
              <a:rPr lang="ja-JP" altLang="en-US" sz="2000">
                <a:latin typeface="Hiragino Maru Gothic Pro W4" panose="020F0400000000000000" pitchFamily="34" charset="-128"/>
                <a:ea typeface="Hiragino Maru Gothic Pro W4" panose="020F0400000000000000" pitchFamily="34" charset="-128"/>
              </a:rPr>
              <a:t>年</a:t>
            </a:r>
            <a:r>
              <a:rPr lang="en-US" altLang="ja-JP" sz="2000" dirty="0">
                <a:latin typeface="Hiragino Maru Gothic Pro W4" panose="020F0400000000000000" pitchFamily="34" charset="-128"/>
                <a:ea typeface="Hiragino Maru Gothic Pro W4" panose="020F0400000000000000" pitchFamily="34" charset="-128"/>
              </a:rPr>
              <a:t>4</a:t>
            </a:r>
            <a:r>
              <a:rPr lang="ja-JP" altLang="en-US" sz="2000">
                <a:latin typeface="Hiragino Maru Gothic Pro W4" panose="020F0400000000000000" pitchFamily="34" charset="-128"/>
                <a:ea typeface="Hiragino Maru Gothic Pro W4" panose="020F0400000000000000" pitchFamily="34" charset="-128"/>
              </a:rPr>
              <a:t>月、患者の声協議会、Ｈ−ＰＡＣ、患者の権利法をつくる会の３団体による医療基本法共同骨子６項目を発表。</a:t>
            </a:r>
            <a:endParaRPr lang="en-US" altLang="ja-JP" sz="2000" dirty="0">
              <a:latin typeface="Hiragino Maru Gothic Pro W4" panose="020F0400000000000000" pitchFamily="34" charset="-128"/>
              <a:ea typeface="Hiragino Maru Gothic Pro W4" panose="020F0400000000000000" pitchFamily="34" charset="-128"/>
            </a:endParaRPr>
          </a:p>
          <a:p>
            <a:pPr>
              <a:spcAft>
                <a:spcPts val="1200"/>
              </a:spcAft>
              <a:buNone/>
            </a:pPr>
            <a:r>
              <a:rPr lang="ja-JP" altLang="ja-JP" sz="2000">
                <a:latin typeface="Hiragino Maru Gothic Pro W4" panose="020F0400000000000000" pitchFamily="34" charset="-128"/>
                <a:ea typeface="Hiragino Maru Gothic Pro W4" panose="020F0400000000000000" pitchFamily="34" charset="-128"/>
              </a:rPr>
              <a:t>○</a:t>
            </a:r>
            <a:r>
              <a:rPr lang="ja-JP" altLang="en-US" sz="2000">
                <a:latin typeface="Hiragino Maru Gothic Pro W4" panose="020F0400000000000000" pitchFamily="34" charset="-128"/>
                <a:ea typeface="Hiragino Maru Gothic Pro W4" panose="020F0400000000000000" pitchFamily="34" charset="-128"/>
              </a:rPr>
              <a:t>　</a:t>
            </a:r>
            <a:r>
              <a:rPr lang="en-US" altLang="ja-JP" sz="2000" dirty="0">
                <a:latin typeface="Hiragino Maru Gothic Pro W4" panose="020F0400000000000000" pitchFamily="34" charset="-128"/>
                <a:ea typeface="Hiragino Maru Gothic Pro W4" panose="020F0400000000000000" pitchFamily="34" charset="-128"/>
              </a:rPr>
              <a:t>2014</a:t>
            </a:r>
            <a:r>
              <a:rPr lang="ja-JP" altLang="en-US" sz="2000">
                <a:latin typeface="Hiragino Maru Gothic Pro W4" panose="020F0400000000000000" pitchFamily="34" charset="-128"/>
                <a:ea typeface="Hiragino Maru Gothic Pro W4" panose="020F0400000000000000" pitchFamily="34" charset="-128"/>
              </a:rPr>
              <a:t>年４月、日本医師会、「</a:t>
            </a:r>
            <a:r>
              <a:rPr lang="en-US" altLang="ja-JP" sz="2000" dirty="0">
                <a:latin typeface="Hiragino Maru Gothic Pro W4" panose="020F0400000000000000" pitchFamily="34" charset="-128"/>
                <a:ea typeface="Hiragino Maru Gothic Pro W4" panose="020F0400000000000000" pitchFamily="34" charset="-128"/>
              </a:rPr>
              <a:t>『</a:t>
            </a:r>
            <a:r>
              <a:rPr lang="ja-JP" altLang="en-US" sz="2000">
                <a:latin typeface="Hiragino Maru Gothic Pro W4" panose="020F0400000000000000" pitchFamily="34" charset="-128"/>
                <a:ea typeface="Hiragino Maru Gothic Pro W4" panose="020F0400000000000000" pitchFamily="34" charset="-128"/>
              </a:rPr>
              <a:t>医療基本法</a:t>
            </a:r>
            <a:r>
              <a:rPr lang="en-US" altLang="ja-JP" sz="2000" dirty="0">
                <a:latin typeface="Hiragino Maru Gothic Pro W4" panose="020F0400000000000000" pitchFamily="34" charset="-128"/>
                <a:ea typeface="Hiragino Maru Gothic Pro W4" panose="020F0400000000000000" pitchFamily="34" charset="-128"/>
              </a:rPr>
              <a:t>』</a:t>
            </a:r>
            <a:r>
              <a:rPr lang="ja-JP" altLang="en-US" sz="2000">
                <a:latin typeface="Hiragino Maru Gothic Pro W4" panose="020F0400000000000000" pitchFamily="34" charset="-128"/>
                <a:ea typeface="Hiragino Maru Gothic Pro W4" panose="020F0400000000000000" pitchFamily="34" charset="-128"/>
              </a:rPr>
              <a:t>の制定に向けた具体的提言（最終報告）」</a:t>
            </a:r>
            <a:endParaRPr lang="en-US" altLang="ja-JP" sz="2000" dirty="0">
              <a:latin typeface="Hiragino Maru Gothic Pro W4" panose="020F0400000000000000" pitchFamily="34" charset="-128"/>
              <a:ea typeface="Hiragino Maru Gothic Pro W4" panose="020F0400000000000000" pitchFamily="34" charset="-128"/>
            </a:endParaRPr>
          </a:p>
          <a:p>
            <a:pPr eaLnBrk="1" hangingPunct="1">
              <a:spcAft>
                <a:spcPts val="1200"/>
              </a:spcAft>
              <a:buFont typeface="Wingdings" pitchFamily="2" charset="2"/>
              <a:buNone/>
            </a:pPr>
            <a:r>
              <a:rPr lang="ja-JP" altLang="ja-JP" sz="2000">
                <a:latin typeface="Hiragino Maru Gothic Pro W4" panose="020F0400000000000000" pitchFamily="34" charset="-128"/>
                <a:ea typeface="Hiragino Maru Gothic Pro W4" panose="020F0400000000000000" pitchFamily="34" charset="-128"/>
              </a:rPr>
              <a:t>○</a:t>
            </a:r>
            <a:r>
              <a:rPr lang="ja-JP" altLang="en-US" sz="2000">
                <a:latin typeface="Hiragino Maru Gothic Pro W4" panose="020F0400000000000000" pitchFamily="34" charset="-128"/>
                <a:ea typeface="Hiragino Maru Gothic Pro W4" panose="020F0400000000000000" pitchFamily="34" charset="-128"/>
              </a:rPr>
              <a:t>　</a:t>
            </a:r>
            <a:r>
              <a:rPr lang="en-US" altLang="ja-JP" sz="2000" dirty="0">
                <a:latin typeface="Hiragino Maru Gothic Pro W4" panose="020F0400000000000000" pitchFamily="34" charset="-128"/>
                <a:ea typeface="Hiragino Maru Gothic Pro W4" panose="020F0400000000000000" pitchFamily="34" charset="-128"/>
              </a:rPr>
              <a:t>201</a:t>
            </a:r>
            <a:r>
              <a:rPr lang="ja-JP" altLang="en-US" sz="2000">
                <a:latin typeface="Hiragino Maru Gothic Pro W4" panose="020F0400000000000000" pitchFamily="34" charset="-128"/>
                <a:ea typeface="Hiragino Maru Gothic Pro W4" panose="020F0400000000000000" pitchFamily="34" charset="-128"/>
              </a:rPr>
              <a:t>６年４月、前記３団体にハンセン病関連２団体を加えた５団体による医療基本法共同骨子７項目を策定、６月には共同提案団体１６、賛同団体１８とともに厚労大臣に提出。</a:t>
            </a:r>
            <a:endParaRPr lang="en-US" altLang="ja-JP" sz="2000" dirty="0">
              <a:latin typeface="Hiragino Maru Gothic Pro W4" panose="020F0400000000000000" pitchFamily="34" charset="-128"/>
              <a:ea typeface="Hiragino Maru Gothic Pro W4" panose="020F0400000000000000" pitchFamily="34" charset="-128"/>
            </a:endParaRPr>
          </a:p>
          <a:p>
            <a:pPr eaLnBrk="1" hangingPunct="1">
              <a:spcAft>
                <a:spcPts val="1200"/>
              </a:spcAft>
              <a:buFont typeface="Wingdings" pitchFamily="2" charset="2"/>
              <a:buNone/>
            </a:pPr>
            <a:r>
              <a:rPr lang="ja-JP" altLang="ja-JP" sz="2000">
                <a:latin typeface="Hiragino Maru Gothic Pro W4" panose="020F0400000000000000" pitchFamily="34" charset="-128"/>
                <a:ea typeface="Hiragino Maru Gothic Pro W4" panose="020F0400000000000000" pitchFamily="34" charset="-128"/>
              </a:rPr>
              <a:t>○</a:t>
            </a:r>
            <a:r>
              <a:rPr lang="ja-JP" altLang="en-US" sz="2000">
                <a:latin typeface="Hiragino Maru Gothic Pro W4" panose="020F0400000000000000" pitchFamily="34" charset="-128"/>
                <a:ea typeface="Hiragino Maru Gothic Pro W4" panose="020F0400000000000000" pitchFamily="34" charset="-128"/>
              </a:rPr>
              <a:t>　</a:t>
            </a:r>
            <a:r>
              <a:rPr lang="en-US" altLang="ja-JP" sz="2000" dirty="0">
                <a:latin typeface="Hiragino Maru Gothic Pro W4" panose="020F0400000000000000" pitchFamily="34" charset="-128"/>
                <a:ea typeface="Hiragino Maru Gothic Pro W4" panose="020F0400000000000000" pitchFamily="34" charset="-128"/>
              </a:rPr>
              <a:t>2019</a:t>
            </a:r>
            <a:r>
              <a:rPr lang="ja-JP" altLang="en-US" sz="2000">
                <a:latin typeface="Hiragino Maru Gothic Pro W4" panose="020F0400000000000000" pitchFamily="34" charset="-128"/>
                <a:ea typeface="Hiragino Maru Gothic Pro W4" panose="020F0400000000000000" pitchFamily="34" charset="-128"/>
              </a:rPr>
              <a:t>年</a:t>
            </a:r>
            <a:r>
              <a:rPr lang="en-US" altLang="ja-JP" sz="2000" dirty="0">
                <a:latin typeface="Hiragino Maru Gothic Pro W4" panose="020F0400000000000000" pitchFamily="34" charset="-128"/>
                <a:ea typeface="Hiragino Maru Gothic Pro W4" panose="020F0400000000000000" pitchFamily="34" charset="-128"/>
              </a:rPr>
              <a:t>2</a:t>
            </a:r>
            <a:r>
              <a:rPr lang="ja-JP" altLang="en-US" sz="2000">
                <a:latin typeface="Hiragino Maru Gothic Pro W4" panose="020F0400000000000000" pitchFamily="34" charset="-128"/>
                <a:ea typeface="Hiragino Maru Gothic Pro W4" panose="020F0400000000000000" pitchFamily="34" charset="-128"/>
              </a:rPr>
              <a:t>月、医療基本法制定に向けた議員連盟発足、患者団体・市民団体に対するヒアリングが実施される。</a:t>
            </a:r>
            <a:endParaRPr lang="en-US" altLang="ja-JP" sz="2000" dirty="0">
              <a:latin typeface="Hiragino Maru Gothic Pro W4" panose="020F0400000000000000" pitchFamily="34" charset="-128"/>
              <a:ea typeface="Hiragino Maru Gothic Pro W4" panose="020F0400000000000000" pitchFamily="34" charset="-128"/>
            </a:endParaRPr>
          </a:p>
          <a:p>
            <a:pPr eaLnBrk="1" hangingPunct="1">
              <a:spcAft>
                <a:spcPts val="1200"/>
              </a:spcAft>
              <a:buFont typeface="Wingdings" pitchFamily="2" charset="2"/>
              <a:buNone/>
            </a:pPr>
            <a:r>
              <a:rPr lang="ja-JP" altLang="en-US" sz="2000">
                <a:latin typeface="Hiragino Maru Gothic Pro W4" panose="020F0400000000000000" pitchFamily="34" charset="-128"/>
                <a:ea typeface="Hiragino Maru Gothic Pro W4" panose="020F0400000000000000" pitchFamily="34" charset="-128"/>
              </a:rPr>
              <a:t>○　</a:t>
            </a:r>
            <a:r>
              <a:rPr lang="en-US" altLang="ja-JP" sz="2000" dirty="0">
                <a:latin typeface="Hiragino Maru Gothic Pro W4" panose="020F0400000000000000" pitchFamily="34" charset="-128"/>
                <a:ea typeface="Hiragino Maru Gothic Pro W4" panose="020F0400000000000000" pitchFamily="34" charset="-128"/>
              </a:rPr>
              <a:t>2021</a:t>
            </a:r>
            <a:r>
              <a:rPr lang="ja-JP" altLang="en-US" sz="2000">
                <a:latin typeface="Hiragino Maru Gothic Pro W4" panose="020F0400000000000000" pitchFamily="34" charset="-128"/>
                <a:ea typeface="Hiragino Maru Gothic Pro W4" panose="020F0400000000000000" pitchFamily="34" charset="-128"/>
              </a:rPr>
              <a:t>年</a:t>
            </a:r>
            <a:r>
              <a:rPr lang="en-US" altLang="ja-JP" sz="2000" dirty="0">
                <a:latin typeface="Hiragino Maru Gothic Pro W4" panose="020F0400000000000000" pitchFamily="34" charset="-128"/>
                <a:ea typeface="Hiragino Maru Gothic Pro W4" panose="020F0400000000000000" pitchFamily="34" charset="-128"/>
              </a:rPr>
              <a:t>7</a:t>
            </a:r>
            <a:r>
              <a:rPr lang="ja-JP" altLang="en-US" sz="2000">
                <a:latin typeface="Hiragino Maru Gothic Pro W4" panose="020F0400000000000000" pitchFamily="34" charset="-128"/>
                <a:ea typeface="Hiragino Maru Gothic Pro W4" panose="020F0400000000000000" pitchFamily="34" charset="-128"/>
              </a:rPr>
              <a:t>月、議員連盟に対し、</a:t>
            </a:r>
            <a:r>
              <a:rPr lang="en-US" altLang="ja-JP" sz="2000" dirty="0">
                <a:latin typeface="Hiragino Maru Gothic Pro W4" panose="020F0400000000000000" pitchFamily="34" charset="-128"/>
                <a:ea typeface="Hiragino Maru Gothic Pro W4" panose="020F0400000000000000" pitchFamily="34" charset="-128"/>
              </a:rPr>
              <a:t>45</a:t>
            </a:r>
            <a:r>
              <a:rPr lang="ja-JP" altLang="en-US" sz="2000">
                <a:latin typeface="Hiragino Maru Gothic Pro W4" panose="020F0400000000000000" pitchFamily="34" charset="-128"/>
                <a:ea typeface="Hiragino Maru Gothic Pro W4" panose="020F0400000000000000" pitchFamily="34" charset="-128"/>
              </a:rPr>
              <a:t>団体の連名により「医療基本法要綱案フォーラム版」を提案</a:t>
            </a:r>
            <a:endParaRPr lang="en-US" altLang="ja-JP" sz="2000" dirty="0">
              <a:latin typeface="Hiragino Maru Gothic Pro W4" panose="020F0400000000000000" pitchFamily="34" charset="-128"/>
              <a:ea typeface="Hiragino Maru Gothic Pro W4" panose="020F0400000000000000" pitchFamily="34" charset="-128"/>
            </a:endParaRPr>
          </a:p>
          <a:p>
            <a:pPr eaLnBrk="1" hangingPunct="1">
              <a:spcAft>
                <a:spcPts val="1200"/>
              </a:spcAft>
              <a:buFont typeface="Wingdings" pitchFamily="2" charset="2"/>
              <a:buNone/>
            </a:pPr>
            <a:endParaRPr lang="en-US" altLang="ja-JP" sz="2000" dirty="0">
              <a:latin typeface="Hiragino Maru Gothic Pro W4" panose="020F0400000000000000" pitchFamily="34" charset="-128"/>
              <a:ea typeface="Hiragino Maru Gothic Pro W4" panose="020F0400000000000000"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a:extLst>
              <a:ext uri="{FF2B5EF4-FFF2-40B4-BE49-F238E27FC236}">
                <a16:creationId xmlns="" xmlns:a16="http://schemas.microsoft.com/office/drawing/2014/main" id="{DE6250A3-FAE9-ECF2-9BC1-B191E95B9529}"/>
              </a:ext>
            </a:extLst>
          </p:cNvPr>
          <p:cNvSpPr>
            <a:spLocks noGrp="1" noChangeArrowheads="1"/>
          </p:cNvSpPr>
          <p:nvPr>
            <p:ph type="title"/>
          </p:nvPr>
        </p:nvSpPr>
        <p:spPr>
          <a:xfrm>
            <a:off x="1066800" y="685800"/>
            <a:ext cx="7459663" cy="1219200"/>
          </a:xfrm>
        </p:spPr>
        <p:txBody>
          <a:bodyPr>
            <a:normAutofit fontScale="90000"/>
          </a:bodyPr>
          <a:lstStyle/>
          <a:p>
            <a:pPr algn="ctr" eaLnBrk="1" hangingPunct="1">
              <a:lnSpc>
                <a:spcPct val="90000"/>
              </a:lnSpc>
              <a:buFont typeface="Wingdings" pitchFamily="2" charset="2"/>
              <a:buNone/>
            </a:pPr>
            <a:r>
              <a:rPr lang="ja-JP" altLang="en-US" sz="2200">
                <a:latin typeface="Osaka" panose="020B0600000000000000" pitchFamily="34" charset="-128"/>
                <a:ea typeface="Osaka" panose="020B0600000000000000" pitchFamily="34" charset="-128"/>
              </a:rPr>
              <a:t>　</a:t>
            </a:r>
            <a:r>
              <a:rPr lang="ja-JP" altLang="ja-JP" sz="2200">
                <a:latin typeface="Osaka" panose="020B0600000000000000" pitchFamily="34" charset="-128"/>
                <a:ea typeface="Osaka" panose="020B0600000000000000" pitchFamily="34" charset="-128"/>
              </a:rPr>
              <a:t/>
            </a:r>
            <a:br>
              <a:rPr lang="ja-JP" altLang="ja-JP" sz="2200">
                <a:latin typeface="Osaka" panose="020B0600000000000000" pitchFamily="34" charset="-128"/>
                <a:ea typeface="Osaka" panose="020B0600000000000000" pitchFamily="34" charset="-128"/>
              </a:rPr>
            </a:br>
            <a:r>
              <a:rPr kumimoji="0" lang="ja-JP" altLang="en-US" sz="2200">
                <a:latin typeface="Osaka" panose="020B0600000000000000" pitchFamily="34" charset="-128"/>
                <a:ea typeface="Osaka" panose="020B0600000000000000" pitchFamily="34" charset="-128"/>
              </a:rPr>
              <a:t>　</a:t>
            </a:r>
            <a:br>
              <a:rPr kumimoji="0" lang="ja-JP" altLang="en-US" sz="2200">
                <a:latin typeface="Osaka" panose="020B0600000000000000" pitchFamily="34" charset="-128"/>
                <a:ea typeface="Osaka" panose="020B0600000000000000" pitchFamily="34" charset="-128"/>
              </a:rPr>
            </a:br>
            <a:r>
              <a:rPr kumimoji="0" lang="ja-JP" altLang="en-US" sz="3200">
                <a:solidFill>
                  <a:schemeClr val="tx1"/>
                </a:solidFill>
                <a:latin typeface="Osaka" panose="020B0600000000000000" pitchFamily="34" charset="-128"/>
                <a:ea typeface="Osaka" panose="020B0600000000000000" pitchFamily="34" charset="-128"/>
              </a:rPr>
              <a:t>医療基本法による医療制度の再構築</a:t>
            </a:r>
            <a:r>
              <a:rPr kumimoji="0" lang="en-US" altLang="ja-JP" sz="3200">
                <a:solidFill>
                  <a:schemeClr val="tx1"/>
                </a:solidFill>
                <a:latin typeface="Osaka" panose="020B0600000000000000" pitchFamily="34" charset="-128"/>
                <a:ea typeface="Osaka" panose="020B0600000000000000" pitchFamily="34" charset="-128"/>
              </a:rPr>
              <a:t/>
            </a:r>
            <a:br>
              <a:rPr kumimoji="0" lang="en-US" altLang="ja-JP" sz="3200">
                <a:solidFill>
                  <a:schemeClr val="tx1"/>
                </a:solidFill>
                <a:latin typeface="Osaka" panose="020B0600000000000000" pitchFamily="34" charset="-128"/>
                <a:ea typeface="Osaka" panose="020B0600000000000000" pitchFamily="34" charset="-128"/>
              </a:rPr>
            </a:br>
            <a:r>
              <a:rPr kumimoji="0" lang="en-US" altLang="ja-JP" sz="2200">
                <a:solidFill>
                  <a:schemeClr val="tx1"/>
                </a:solidFill>
                <a:latin typeface="Osaka" panose="020B0600000000000000" pitchFamily="34" charset="-128"/>
                <a:ea typeface="Osaka" panose="020B0600000000000000" pitchFamily="34" charset="-128"/>
              </a:rPr>
              <a:t>〜</a:t>
            </a:r>
            <a:r>
              <a:rPr kumimoji="0" lang="ja-JP" altLang="en-US" sz="2200">
                <a:solidFill>
                  <a:schemeClr val="tx1"/>
                </a:solidFill>
                <a:latin typeface="Osaka" panose="020B0600000000000000" pitchFamily="34" charset="-128"/>
                <a:ea typeface="Osaka" panose="020B0600000000000000" pitchFamily="34" charset="-128"/>
              </a:rPr>
              <a:t>全ての医療制度の根幹に患者の権利を</a:t>
            </a:r>
            <a:r>
              <a:rPr kumimoji="0" lang="en-US" altLang="ja-JP" sz="2200">
                <a:solidFill>
                  <a:schemeClr val="tx1"/>
                </a:solidFill>
                <a:latin typeface="Osaka" panose="020B0600000000000000" pitchFamily="34" charset="-128"/>
                <a:ea typeface="Osaka" panose="020B0600000000000000" pitchFamily="34" charset="-128"/>
              </a:rPr>
              <a:t/>
            </a:r>
            <a:br>
              <a:rPr kumimoji="0" lang="en-US" altLang="ja-JP" sz="2200">
                <a:solidFill>
                  <a:schemeClr val="tx1"/>
                </a:solidFill>
                <a:latin typeface="Osaka" panose="020B0600000000000000" pitchFamily="34" charset="-128"/>
                <a:ea typeface="Osaka" panose="020B0600000000000000" pitchFamily="34" charset="-128"/>
              </a:rPr>
            </a:br>
            <a:endParaRPr kumimoji="0" lang="en-US" altLang="ja-JP" sz="1800">
              <a:latin typeface="Osaka" panose="020B0600000000000000" pitchFamily="34" charset="-128"/>
              <a:ea typeface="Osaka" panose="020B0600000000000000" pitchFamily="34" charset="-128"/>
            </a:endParaRPr>
          </a:p>
        </p:txBody>
      </p:sp>
      <p:sp>
        <p:nvSpPr>
          <p:cNvPr id="52226" name="円/楕円 3">
            <a:extLst>
              <a:ext uri="{FF2B5EF4-FFF2-40B4-BE49-F238E27FC236}">
                <a16:creationId xmlns="" xmlns:a16="http://schemas.microsoft.com/office/drawing/2014/main" id="{F5CFD305-189C-876F-F1C4-C7C65E63B769}"/>
              </a:ext>
            </a:extLst>
          </p:cNvPr>
          <p:cNvSpPr>
            <a:spLocks noChangeArrowheads="1"/>
          </p:cNvSpPr>
          <p:nvPr/>
        </p:nvSpPr>
        <p:spPr bwMode="auto">
          <a:xfrm>
            <a:off x="2438400" y="2209800"/>
            <a:ext cx="4572000" cy="609600"/>
          </a:xfrm>
          <a:prstGeom prst="ellipse">
            <a:avLst/>
          </a:prstGeom>
          <a:gradFill rotWithShape="1">
            <a:gsLst>
              <a:gs pos="0">
                <a:srgbClr val="3366FF"/>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400">
                <a:latin typeface="Times" pitchFamily="2" charset="0"/>
                <a:ea typeface="Osaka" panose="020B0600000000000000" pitchFamily="34" charset="-128"/>
              </a:rPr>
              <a:t>憲法</a:t>
            </a:r>
            <a:r>
              <a:rPr lang="en-US" altLang="ja-JP" sz="2400">
                <a:latin typeface="Times" pitchFamily="2" charset="0"/>
                <a:ea typeface="Osaka" panose="020B0600000000000000" pitchFamily="34" charset="-128"/>
              </a:rPr>
              <a:t>13</a:t>
            </a:r>
            <a:r>
              <a:rPr lang="ja-JP" altLang="en-US" sz="2400">
                <a:latin typeface="Times" pitchFamily="2" charset="0"/>
                <a:ea typeface="Osaka" panose="020B0600000000000000" pitchFamily="34" charset="-128"/>
              </a:rPr>
              <a:t>条、</a:t>
            </a:r>
            <a:r>
              <a:rPr lang="en-US" altLang="ja-JP" sz="2400">
                <a:latin typeface="Times" pitchFamily="2" charset="0"/>
                <a:ea typeface="Osaka" panose="020B0600000000000000" pitchFamily="34" charset="-128"/>
              </a:rPr>
              <a:t>25</a:t>
            </a:r>
            <a:r>
              <a:rPr lang="ja-JP" altLang="en-US" sz="2400">
                <a:latin typeface="Times" pitchFamily="2" charset="0"/>
                <a:ea typeface="Osaka" panose="020B0600000000000000" pitchFamily="34" charset="-128"/>
              </a:rPr>
              <a:t>条</a:t>
            </a:r>
          </a:p>
        </p:txBody>
      </p:sp>
      <p:sp>
        <p:nvSpPr>
          <p:cNvPr id="8" name="円/楕円 7">
            <a:extLst>
              <a:ext uri="{FF2B5EF4-FFF2-40B4-BE49-F238E27FC236}">
                <a16:creationId xmlns="" xmlns:a16="http://schemas.microsoft.com/office/drawing/2014/main" id="{D12FF66A-BFB7-767C-3042-91669F1F42B1}"/>
              </a:ext>
            </a:extLst>
          </p:cNvPr>
          <p:cNvSpPr>
            <a:spLocks noChangeArrowheads="1"/>
          </p:cNvSpPr>
          <p:nvPr/>
        </p:nvSpPr>
        <p:spPr bwMode="auto">
          <a:xfrm>
            <a:off x="2819400" y="3200400"/>
            <a:ext cx="3810000" cy="990600"/>
          </a:xfrm>
          <a:prstGeom prst="ellipse">
            <a:avLst/>
          </a:prstGeom>
          <a:gradFill rotWithShape="1">
            <a:gsLst>
              <a:gs pos="0">
                <a:schemeClr val="accent1"/>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2000">
                <a:latin typeface="Times" pitchFamily="2" charset="0"/>
                <a:ea typeface="Osaka" panose="020B0600000000000000" pitchFamily="34" charset="-128"/>
              </a:rPr>
              <a:t>医療基本法</a:t>
            </a:r>
            <a:endParaRPr lang="en-US" altLang="ja-JP" sz="2000">
              <a:latin typeface="Times" pitchFamily="2" charset="0"/>
              <a:ea typeface="Osaka" panose="020B0600000000000000" pitchFamily="34" charset="-128"/>
            </a:endParaRPr>
          </a:p>
          <a:p>
            <a:pPr algn="ctr" eaLnBrk="1" hangingPunct="1">
              <a:spcBef>
                <a:spcPct val="0"/>
              </a:spcBef>
              <a:buClrTx/>
              <a:buSzTx/>
              <a:buFontTx/>
              <a:buNone/>
            </a:pPr>
            <a:r>
              <a:rPr lang="ja-JP" altLang="en-US" sz="1400">
                <a:latin typeface="Times" pitchFamily="2" charset="0"/>
                <a:ea typeface="Osaka" panose="020B0600000000000000" pitchFamily="34" charset="-128"/>
              </a:rPr>
              <a:t>（基本理念は患者の権利擁護）</a:t>
            </a:r>
          </a:p>
        </p:txBody>
      </p:sp>
      <p:sp>
        <p:nvSpPr>
          <p:cNvPr id="22" name="円/楕円 21">
            <a:extLst>
              <a:ext uri="{FF2B5EF4-FFF2-40B4-BE49-F238E27FC236}">
                <a16:creationId xmlns="" xmlns:a16="http://schemas.microsoft.com/office/drawing/2014/main" id="{0BA64515-EFF6-AE6C-5678-926DF2B571D9}"/>
              </a:ext>
            </a:extLst>
          </p:cNvPr>
          <p:cNvSpPr>
            <a:spLocks noChangeArrowheads="1"/>
          </p:cNvSpPr>
          <p:nvPr/>
        </p:nvSpPr>
        <p:spPr bwMode="auto">
          <a:xfrm>
            <a:off x="1981200" y="4648200"/>
            <a:ext cx="1752600" cy="5334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医師法</a:t>
            </a:r>
          </a:p>
        </p:txBody>
      </p:sp>
      <p:sp>
        <p:nvSpPr>
          <p:cNvPr id="24" name="円/楕円 23">
            <a:extLst>
              <a:ext uri="{FF2B5EF4-FFF2-40B4-BE49-F238E27FC236}">
                <a16:creationId xmlns="" xmlns:a16="http://schemas.microsoft.com/office/drawing/2014/main" id="{1BDF1133-26C2-728F-3B3E-1D780839F7EC}"/>
              </a:ext>
            </a:extLst>
          </p:cNvPr>
          <p:cNvSpPr>
            <a:spLocks noChangeArrowheads="1"/>
          </p:cNvSpPr>
          <p:nvPr/>
        </p:nvSpPr>
        <p:spPr bwMode="auto">
          <a:xfrm>
            <a:off x="3962400" y="4648200"/>
            <a:ext cx="1524000" cy="5334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医療法</a:t>
            </a:r>
          </a:p>
        </p:txBody>
      </p:sp>
      <p:sp>
        <p:nvSpPr>
          <p:cNvPr id="25" name="円/楕円 24">
            <a:extLst>
              <a:ext uri="{FF2B5EF4-FFF2-40B4-BE49-F238E27FC236}">
                <a16:creationId xmlns="" xmlns:a16="http://schemas.microsoft.com/office/drawing/2014/main" id="{685F12E6-DA58-5089-C006-F7A7BFF5C87E}"/>
              </a:ext>
            </a:extLst>
          </p:cNvPr>
          <p:cNvSpPr>
            <a:spLocks noChangeArrowheads="1"/>
          </p:cNvSpPr>
          <p:nvPr/>
        </p:nvSpPr>
        <p:spPr bwMode="auto">
          <a:xfrm>
            <a:off x="5638800" y="4648200"/>
            <a:ext cx="1752600" cy="5334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健康保険法</a:t>
            </a:r>
          </a:p>
        </p:txBody>
      </p:sp>
      <p:cxnSp>
        <p:nvCxnSpPr>
          <p:cNvPr id="29" name="直線矢印コネクタ 28">
            <a:extLst>
              <a:ext uri="{FF2B5EF4-FFF2-40B4-BE49-F238E27FC236}">
                <a16:creationId xmlns="" xmlns:a16="http://schemas.microsoft.com/office/drawing/2014/main" id="{89C9CB6D-DEBA-1839-306F-7A982B707E90}"/>
              </a:ext>
            </a:extLst>
          </p:cNvPr>
          <p:cNvCxnSpPr>
            <a:cxnSpLocks noChangeShapeType="1"/>
            <a:stCxn id="52226" idx="4"/>
            <a:endCxn id="8" idx="0"/>
          </p:cNvCxnSpPr>
          <p:nvPr/>
        </p:nvCxnSpPr>
        <p:spPr bwMode="auto">
          <a:xfrm rot="5400000">
            <a:off x="4533901" y="3009900"/>
            <a:ext cx="381000" cy="3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2" name="直線矢印コネクタ 41">
            <a:extLst>
              <a:ext uri="{FF2B5EF4-FFF2-40B4-BE49-F238E27FC236}">
                <a16:creationId xmlns="" xmlns:a16="http://schemas.microsoft.com/office/drawing/2014/main" id="{BAA50A50-12EC-CEC5-E80C-148D03E31D97}"/>
              </a:ext>
            </a:extLst>
          </p:cNvPr>
          <p:cNvCxnSpPr>
            <a:cxnSpLocks noChangeShapeType="1"/>
            <a:stCxn id="8" idx="4"/>
            <a:endCxn id="24" idx="0"/>
          </p:cNvCxnSpPr>
          <p:nvPr/>
        </p:nvCxnSpPr>
        <p:spPr bwMode="auto">
          <a:xfrm rot="5400000">
            <a:off x="4495801" y="4419600"/>
            <a:ext cx="457200" cy="3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4" name="直線矢印コネクタ 43">
            <a:extLst>
              <a:ext uri="{FF2B5EF4-FFF2-40B4-BE49-F238E27FC236}">
                <a16:creationId xmlns="" xmlns:a16="http://schemas.microsoft.com/office/drawing/2014/main" id="{CD7B7251-3E67-D5F5-8AED-039A40A2C9B4}"/>
              </a:ext>
            </a:extLst>
          </p:cNvPr>
          <p:cNvCxnSpPr>
            <a:cxnSpLocks noChangeShapeType="1"/>
            <a:stCxn id="8" idx="3"/>
            <a:endCxn id="22" idx="0"/>
          </p:cNvCxnSpPr>
          <p:nvPr/>
        </p:nvCxnSpPr>
        <p:spPr bwMode="auto">
          <a:xfrm rot="5400000">
            <a:off x="2816226" y="4087812"/>
            <a:ext cx="601662" cy="51911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6" name="直線矢印コネクタ 45">
            <a:extLst>
              <a:ext uri="{FF2B5EF4-FFF2-40B4-BE49-F238E27FC236}">
                <a16:creationId xmlns="" xmlns:a16="http://schemas.microsoft.com/office/drawing/2014/main" id="{46724C29-E1C8-044E-8FC0-D25E2BEA0B0A}"/>
              </a:ext>
            </a:extLst>
          </p:cNvPr>
          <p:cNvCxnSpPr>
            <a:cxnSpLocks noChangeShapeType="1"/>
            <a:stCxn id="8" idx="5"/>
            <a:endCxn id="25" idx="0"/>
          </p:cNvCxnSpPr>
          <p:nvPr/>
        </p:nvCxnSpPr>
        <p:spPr bwMode="auto">
          <a:xfrm rot="16200000" flipH="1">
            <a:off x="5992813" y="4125913"/>
            <a:ext cx="601662" cy="44291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95" name="円/楕円 94">
            <a:extLst>
              <a:ext uri="{FF2B5EF4-FFF2-40B4-BE49-F238E27FC236}">
                <a16:creationId xmlns="" xmlns:a16="http://schemas.microsoft.com/office/drawing/2014/main" id="{2E2E0EDA-CC7B-48B9-4AE8-93F2A627D692}"/>
              </a:ext>
            </a:extLst>
          </p:cNvPr>
          <p:cNvSpPr>
            <a:spLocks noChangeArrowheads="1"/>
          </p:cNvSpPr>
          <p:nvPr/>
        </p:nvSpPr>
        <p:spPr bwMode="auto">
          <a:xfrm>
            <a:off x="381000" y="3810000"/>
            <a:ext cx="2057400" cy="838200"/>
          </a:xfrm>
          <a:prstGeom prst="ellipse">
            <a:avLst/>
          </a:prstGeom>
          <a:gradFill rotWithShape="1">
            <a:gsLst>
              <a:gs pos="0">
                <a:srgbClr val="FF66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医療事故再発防止制度</a:t>
            </a:r>
          </a:p>
        </p:txBody>
      </p:sp>
      <p:sp>
        <p:nvSpPr>
          <p:cNvPr id="96" name="円/楕円 95">
            <a:extLst>
              <a:ext uri="{FF2B5EF4-FFF2-40B4-BE49-F238E27FC236}">
                <a16:creationId xmlns="" xmlns:a16="http://schemas.microsoft.com/office/drawing/2014/main" id="{2044A156-9942-673D-D79D-366BCCDFAC6B}"/>
              </a:ext>
            </a:extLst>
          </p:cNvPr>
          <p:cNvSpPr>
            <a:spLocks noChangeArrowheads="1"/>
          </p:cNvSpPr>
          <p:nvPr/>
        </p:nvSpPr>
        <p:spPr bwMode="auto">
          <a:xfrm>
            <a:off x="914400" y="2819400"/>
            <a:ext cx="1600200" cy="838200"/>
          </a:xfrm>
          <a:prstGeom prst="ellipse">
            <a:avLst/>
          </a:prstGeom>
          <a:gradFill rotWithShape="1">
            <a:gsLst>
              <a:gs pos="0">
                <a:srgbClr val="FF66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医療被害救済制度</a:t>
            </a:r>
          </a:p>
        </p:txBody>
      </p:sp>
      <p:sp>
        <p:nvSpPr>
          <p:cNvPr id="97" name="円/楕円 96">
            <a:extLst>
              <a:ext uri="{FF2B5EF4-FFF2-40B4-BE49-F238E27FC236}">
                <a16:creationId xmlns="" xmlns:a16="http://schemas.microsoft.com/office/drawing/2014/main" id="{78B01B75-5BE5-D410-E0D9-AD5585AF8B49}"/>
              </a:ext>
            </a:extLst>
          </p:cNvPr>
          <p:cNvSpPr>
            <a:spLocks noChangeArrowheads="1"/>
          </p:cNvSpPr>
          <p:nvPr/>
        </p:nvSpPr>
        <p:spPr bwMode="auto">
          <a:xfrm>
            <a:off x="6934200" y="3610155"/>
            <a:ext cx="1807923" cy="685800"/>
          </a:xfrm>
          <a:prstGeom prst="ellipse">
            <a:avLst/>
          </a:prstGeom>
          <a:gradFill rotWithShape="1">
            <a:gsLst>
              <a:gs pos="0">
                <a:srgbClr val="FF66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感染症対策</a:t>
            </a:r>
          </a:p>
        </p:txBody>
      </p:sp>
      <p:sp>
        <p:nvSpPr>
          <p:cNvPr id="126" name="円/楕円 125">
            <a:extLst>
              <a:ext uri="{FF2B5EF4-FFF2-40B4-BE49-F238E27FC236}">
                <a16:creationId xmlns="" xmlns:a16="http://schemas.microsoft.com/office/drawing/2014/main" id="{9175E794-D4CF-49E3-59A2-D836B1334029}"/>
              </a:ext>
            </a:extLst>
          </p:cNvPr>
          <p:cNvSpPr>
            <a:spLocks noChangeArrowheads="1"/>
          </p:cNvSpPr>
          <p:nvPr/>
        </p:nvSpPr>
        <p:spPr bwMode="auto">
          <a:xfrm>
            <a:off x="1981200" y="5486400"/>
            <a:ext cx="1981200" cy="762000"/>
          </a:xfrm>
          <a:prstGeom prst="ellipse">
            <a:avLst/>
          </a:prstGeom>
          <a:gradFill rotWithShape="1">
            <a:gsLst>
              <a:gs pos="0">
                <a:srgbClr val="FF66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医療従事者の養成制度</a:t>
            </a:r>
          </a:p>
        </p:txBody>
      </p:sp>
      <p:cxnSp>
        <p:nvCxnSpPr>
          <p:cNvPr id="128" name="直線矢印コネクタ 127">
            <a:extLst>
              <a:ext uri="{FF2B5EF4-FFF2-40B4-BE49-F238E27FC236}">
                <a16:creationId xmlns="" xmlns:a16="http://schemas.microsoft.com/office/drawing/2014/main" id="{24FDC016-11DD-4969-6AC4-841CFFB3FDAD}"/>
              </a:ext>
            </a:extLst>
          </p:cNvPr>
          <p:cNvCxnSpPr>
            <a:cxnSpLocks noChangeShapeType="1"/>
            <a:stCxn id="8" idx="6"/>
          </p:cNvCxnSpPr>
          <p:nvPr/>
        </p:nvCxnSpPr>
        <p:spPr bwMode="auto">
          <a:xfrm>
            <a:off x="6629400" y="3695700"/>
            <a:ext cx="457200" cy="1143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0" name="直線矢印コネクタ 129">
            <a:extLst>
              <a:ext uri="{FF2B5EF4-FFF2-40B4-BE49-F238E27FC236}">
                <a16:creationId xmlns="" xmlns:a16="http://schemas.microsoft.com/office/drawing/2014/main" id="{2A8B21F1-A0CC-DB8E-E8D9-88ED46D20F45}"/>
              </a:ext>
            </a:extLst>
          </p:cNvPr>
          <p:cNvCxnSpPr>
            <a:cxnSpLocks noChangeShapeType="1"/>
          </p:cNvCxnSpPr>
          <p:nvPr/>
        </p:nvCxnSpPr>
        <p:spPr bwMode="auto">
          <a:xfrm rot="5400000">
            <a:off x="3086100" y="4610100"/>
            <a:ext cx="1371600" cy="533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2" name="直線矢印コネクタ 131">
            <a:extLst>
              <a:ext uri="{FF2B5EF4-FFF2-40B4-BE49-F238E27FC236}">
                <a16:creationId xmlns="" xmlns:a16="http://schemas.microsoft.com/office/drawing/2014/main" id="{5B910AE8-2654-1B9D-CB25-A3149188465E}"/>
              </a:ext>
            </a:extLst>
          </p:cNvPr>
          <p:cNvCxnSpPr>
            <a:cxnSpLocks noChangeShapeType="1"/>
          </p:cNvCxnSpPr>
          <p:nvPr/>
        </p:nvCxnSpPr>
        <p:spPr bwMode="auto">
          <a:xfrm rot="10800000" flipV="1">
            <a:off x="2362200" y="3886200"/>
            <a:ext cx="533400" cy="2286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4" name="直線矢印コネクタ 133">
            <a:extLst>
              <a:ext uri="{FF2B5EF4-FFF2-40B4-BE49-F238E27FC236}">
                <a16:creationId xmlns="" xmlns:a16="http://schemas.microsoft.com/office/drawing/2014/main" id="{660A376F-8347-26AD-16AF-D1E27DCD0F4F}"/>
              </a:ext>
            </a:extLst>
          </p:cNvPr>
          <p:cNvCxnSpPr>
            <a:cxnSpLocks noChangeShapeType="1"/>
          </p:cNvCxnSpPr>
          <p:nvPr/>
        </p:nvCxnSpPr>
        <p:spPr bwMode="auto">
          <a:xfrm rot="10800000">
            <a:off x="2514600" y="3352800"/>
            <a:ext cx="533400" cy="76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35" name="円/楕円 134">
            <a:extLst>
              <a:ext uri="{FF2B5EF4-FFF2-40B4-BE49-F238E27FC236}">
                <a16:creationId xmlns="" xmlns:a16="http://schemas.microsoft.com/office/drawing/2014/main" id="{54C60C93-596F-0B4E-5784-5E5B62D776A0}"/>
              </a:ext>
            </a:extLst>
          </p:cNvPr>
          <p:cNvSpPr>
            <a:spLocks noChangeArrowheads="1"/>
          </p:cNvSpPr>
          <p:nvPr/>
        </p:nvSpPr>
        <p:spPr bwMode="auto">
          <a:xfrm>
            <a:off x="4800600" y="5562600"/>
            <a:ext cx="1676400" cy="5334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ja-JP" altLang="en-US" sz="1600">
                <a:latin typeface="Times" pitchFamily="2" charset="0"/>
                <a:ea typeface="Osaka" panose="020B0600000000000000" pitchFamily="34" charset="-128"/>
              </a:rPr>
              <a:t>薬事法</a:t>
            </a:r>
          </a:p>
        </p:txBody>
      </p:sp>
      <p:cxnSp>
        <p:nvCxnSpPr>
          <p:cNvPr id="136" name="直線矢印コネクタ 135">
            <a:extLst>
              <a:ext uri="{FF2B5EF4-FFF2-40B4-BE49-F238E27FC236}">
                <a16:creationId xmlns="" xmlns:a16="http://schemas.microsoft.com/office/drawing/2014/main" id="{EA75E94F-C308-F660-59EA-2A551DA85886}"/>
              </a:ext>
            </a:extLst>
          </p:cNvPr>
          <p:cNvCxnSpPr>
            <a:cxnSpLocks noChangeShapeType="1"/>
          </p:cNvCxnSpPr>
          <p:nvPr/>
        </p:nvCxnSpPr>
        <p:spPr bwMode="auto">
          <a:xfrm rot="16200000" flipH="1">
            <a:off x="4762500" y="4762500"/>
            <a:ext cx="1524000" cy="2286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40" name="直線矢印コネクタ 139">
            <a:extLst>
              <a:ext uri="{FF2B5EF4-FFF2-40B4-BE49-F238E27FC236}">
                <a16:creationId xmlns="" xmlns:a16="http://schemas.microsoft.com/office/drawing/2014/main" id="{F39AE44C-284C-7CD3-8868-CC2E2E2378CD}"/>
              </a:ext>
            </a:extLst>
          </p:cNvPr>
          <p:cNvCxnSpPr>
            <a:cxnSpLocks noChangeShapeType="1"/>
          </p:cNvCxnSpPr>
          <p:nvPr/>
        </p:nvCxnSpPr>
        <p:spPr bwMode="auto">
          <a:xfrm rot="16200000" flipH="1">
            <a:off x="6667500" y="5295900"/>
            <a:ext cx="457200" cy="2286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41" name="円/楕円 140">
            <a:extLst>
              <a:ext uri="{FF2B5EF4-FFF2-40B4-BE49-F238E27FC236}">
                <a16:creationId xmlns="" xmlns:a16="http://schemas.microsoft.com/office/drawing/2014/main" id="{5E28E8D1-DC4B-D88A-3A53-F261019D61E0}"/>
              </a:ext>
            </a:extLst>
          </p:cNvPr>
          <p:cNvSpPr>
            <a:spLocks noChangeArrowheads="1"/>
          </p:cNvSpPr>
          <p:nvPr/>
        </p:nvSpPr>
        <p:spPr bwMode="auto">
          <a:xfrm>
            <a:off x="6858000" y="5638800"/>
            <a:ext cx="3810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cxnSp>
        <p:nvCxnSpPr>
          <p:cNvPr id="150" name="直線矢印コネクタ 149">
            <a:extLst>
              <a:ext uri="{FF2B5EF4-FFF2-40B4-BE49-F238E27FC236}">
                <a16:creationId xmlns="" xmlns:a16="http://schemas.microsoft.com/office/drawing/2014/main" id="{06139791-DC26-E6C4-3E6C-0511B754A701}"/>
              </a:ext>
            </a:extLst>
          </p:cNvPr>
          <p:cNvCxnSpPr>
            <a:cxnSpLocks noChangeShapeType="1"/>
          </p:cNvCxnSpPr>
          <p:nvPr/>
        </p:nvCxnSpPr>
        <p:spPr bwMode="auto">
          <a:xfrm>
            <a:off x="7239000" y="5029200"/>
            <a:ext cx="533400" cy="5334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51" name="円/楕円 150">
            <a:extLst>
              <a:ext uri="{FF2B5EF4-FFF2-40B4-BE49-F238E27FC236}">
                <a16:creationId xmlns="" xmlns:a16="http://schemas.microsoft.com/office/drawing/2014/main" id="{52A5CDC0-B1C9-581E-BB94-C88BD7F22F1B}"/>
              </a:ext>
            </a:extLst>
          </p:cNvPr>
          <p:cNvSpPr>
            <a:spLocks noChangeArrowheads="1"/>
          </p:cNvSpPr>
          <p:nvPr/>
        </p:nvSpPr>
        <p:spPr bwMode="auto">
          <a:xfrm>
            <a:off x="7696200" y="55626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cxnSp>
        <p:nvCxnSpPr>
          <p:cNvPr id="155" name="直線矢印コネクタ 154">
            <a:extLst>
              <a:ext uri="{FF2B5EF4-FFF2-40B4-BE49-F238E27FC236}">
                <a16:creationId xmlns="" xmlns:a16="http://schemas.microsoft.com/office/drawing/2014/main" id="{714631D8-EF48-62B3-F832-2591C2055D9D}"/>
              </a:ext>
            </a:extLst>
          </p:cNvPr>
          <p:cNvCxnSpPr>
            <a:cxnSpLocks noChangeShapeType="1"/>
            <a:endCxn id="156" idx="0"/>
          </p:cNvCxnSpPr>
          <p:nvPr/>
        </p:nvCxnSpPr>
        <p:spPr bwMode="auto">
          <a:xfrm rot="5400000">
            <a:off x="4324350" y="5391150"/>
            <a:ext cx="4572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56" name="円/楕円 155">
            <a:extLst>
              <a:ext uri="{FF2B5EF4-FFF2-40B4-BE49-F238E27FC236}">
                <a16:creationId xmlns="" xmlns:a16="http://schemas.microsoft.com/office/drawing/2014/main" id="{434BCF12-7DE7-78F3-C219-FFBB14CAB16E}"/>
              </a:ext>
            </a:extLst>
          </p:cNvPr>
          <p:cNvSpPr>
            <a:spLocks noChangeArrowheads="1"/>
          </p:cNvSpPr>
          <p:nvPr/>
        </p:nvSpPr>
        <p:spPr bwMode="auto">
          <a:xfrm>
            <a:off x="4343400" y="5638800"/>
            <a:ext cx="3810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cxnSp>
        <p:nvCxnSpPr>
          <p:cNvPr id="160" name="直線矢印コネクタ 159">
            <a:extLst>
              <a:ext uri="{FF2B5EF4-FFF2-40B4-BE49-F238E27FC236}">
                <a16:creationId xmlns="" xmlns:a16="http://schemas.microsoft.com/office/drawing/2014/main" id="{1312F18E-BC72-FBB2-4A15-715162AB6289}"/>
              </a:ext>
            </a:extLst>
          </p:cNvPr>
          <p:cNvCxnSpPr>
            <a:cxnSpLocks noChangeShapeType="1"/>
          </p:cNvCxnSpPr>
          <p:nvPr/>
        </p:nvCxnSpPr>
        <p:spPr bwMode="auto">
          <a:xfrm rot="5400000">
            <a:off x="1752600" y="5105400"/>
            <a:ext cx="457200"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61" name="円/楕円 160">
            <a:extLst>
              <a:ext uri="{FF2B5EF4-FFF2-40B4-BE49-F238E27FC236}">
                <a16:creationId xmlns="" xmlns:a16="http://schemas.microsoft.com/office/drawing/2014/main" id="{046D7DAD-D37E-248A-16C6-FF041863E325}"/>
              </a:ext>
            </a:extLst>
          </p:cNvPr>
          <p:cNvSpPr>
            <a:spLocks noChangeArrowheads="1"/>
          </p:cNvSpPr>
          <p:nvPr/>
        </p:nvSpPr>
        <p:spPr bwMode="auto">
          <a:xfrm>
            <a:off x="1447800" y="5486400"/>
            <a:ext cx="3810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cxnSp>
        <p:nvCxnSpPr>
          <p:cNvPr id="165" name="直線矢印コネクタ 164">
            <a:extLst>
              <a:ext uri="{FF2B5EF4-FFF2-40B4-BE49-F238E27FC236}">
                <a16:creationId xmlns="" xmlns:a16="http://schemas.microsoft.com/office/drawing/2014/main" id="{948DA82C-DD9C-F96F-6C4D-87117743D68B}"/>
              </a:ext>
            </a:extLst>
          </p:cNvPr>
          <p:cNvCxnSpPr>
            <a:cxnSpLocks noChangeShapeType="1"/>
            <a:stCxn id="24" idx="3"/>
          </p:cNvCxnSpPr>
          <p:nvPr/>
        </p:nvCxnSpPr>
        <p:spPr bwMode="auto">
          <a:xfrm rot="5400000">
            <a:off x="3997325" y="5145088"/>
            <a:ext cx="230187" cy="14763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66" name="円/楕円 165">
            <a:extLst>
              <a:ext uri="{FF2B5EF4-FFF2-40B4-BE49-F238E27FC236}">
                <a16:creationId xmlns="" xmlns:a16="http://schemas.microsoft.com/office/drawing/2014/main" id="{08E5F745-F1ED-D4F2-DC71-873357507ACE}"/>
              </a:ext>
            </a:extLst>
          </p:cNvPr>
          <p:cNvSpPr>
            <a:spLocks noChangeArrowheads="1"/>
          </p:cNvSpPr>
          <p:nvPr/>
        </p:nvSpPr>
        <p:spPr bwMode="auto">
          <a:xfrm>
            <a:off x="3810000" y="5257800"/>
            <a:ext cx="304800" cy="304800"/>
          </a:xfrm>
          <a:prstGeom prst="ellipse">
            <a:avLst/>
          </a:prstGeom>
          <a:gradFill rotWithShape="1">
            <a:gsLst>
              <a:gs pos="0">
                <a:srgbClr val="FF00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cxnSp>
        <p:nvCxnSpPr>
          <p:cNvPr id="171" name="直線矢印コネクタ 170">
            <a:extLst>
              <a:ext uri="{FF2B5EF4-FFF2-40B4-BE49-F238E27FC236}">
                <a16:creationId xmlns="" xmlns:a16="http://schemas.microsoft.com/office/drawing/2014/main" id="{52B724F1-4ABB-DE4F-1F3B-618A532DD4B8}"/>
              </a:ext>
            </a:extLst>
          </p:cNvPr>
          <p:cNvCxnSpPr>
            <a:cxnSpLocks noChangeShapeType="1"/>
          </p:cNvCxnSpPr>
          <p:nvPr/>
        </p:nvCxnSpPr>
        <p:spPr bwMode="auto">
          <a:xfrm>
            <a:off x="6400800" y="3886200"/>
            <a:ext cx="457200" cy="3810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72" name="円/楕円 171">
            <a:extLst>
              <a:ext uri="{FF2B5EF4-FFF2-40B4-BE49-F238E27FC236}">
                <a16:creationId xmlns="" xmlns:a16="http://schemas.microsoft.com/office/drawing/2014/main" id="{E7FDCF79-D204-86C5-1F30-4CEF9C758EA2}"/>
              </a:ext>
            </a:extLst>
          </p:cNvPr>
          <p:cNvSpPr>
            <a:spLocks noChangeArrowheads="1"/>
          </p:cNvSpPr>
          <p:nvPr/>
        </p:nvSpPr>
        <p:spPr bwMode="auto">
          <a:xfrm>
            <a:off x="6781800" y="4191000"/>
            <a:ext cx="381000" cy="3048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cxnSp>
        <p:nvCxnSpPr>
          <p:cNvPr id="175" name="直線矢印コネクタ 174">
            <a:extLst>
              <a:ext uri="{FF2B5EF4-FFF2-40B4-BE49-F238E27FC236}">
                <a16:creationId xmlns="" xmlns:a16="http://schemas.microsoft.com/office/drawing/2014/main" id="{05049B82-EEBB-CC6B-18DA-4C85369C7295}"/>
              </a:ext>
            </a:extLst>
          </p:cNvPr>
          <p:cNvCxnSpPr>
            <a:cxnSpLocks noChangeShapeType="1"/>
          </p:cNvCxnSpPr>
          <p:nvPr/>
        </p:nvCxnSpPr>
        <p:spPr bwMode="auto">
          <a:xfrm flipV="1">
            <a:off x="6400800" y="3124200"/>
            <a:ext cx="685800" cy="3810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76" name="円/楕円 175">
            <a:extLst>
              <a:ext uri="{FF2B5EF4-FFF2-40B4-BE49-F238E27FC236}">
                <a16:creationId xmlns="" xmlns:a16="http://schemas.microsoft.com/office/drawing/2014/main" id="{171684F9-B49D-C692-C555-693E48BA4BCF}"/>
              </a:ext>
            </a:extLst>
          </p:cNvPr>
          <p:cNvSpPr>
            <a:spLocks noChangeArrowheads="1"/>
          </p:cNvSpPr>
          <p:nvPr/>
        </p:nvSpPr>
        <p:spPr bwMode="auto">
          <a:xfrm>
            <a:off x="7010400" y="2895600"/>
            <a:ext cx="381000" cy="304800"/>
          </a:xfrm>
          <a:prstGeom prst="ellipse">
            <a:avLst/>
          </a:prstGeom>
          <a:gradFill rotWithShape="1">
            <a:gsLst>
              <a:gs pos="0">
                <a:srgbClr val="FFFF00"/>
              </a:gs>
              <a:gs pos="100000">
                <a:srgbClr val="FFFFFF"/>
              </a:gs>
            </a:gsLst>
            <a:lin ang="0" scaled="1"/>
          </a:gradFill>
          <a:ln w="9525">
            <a:solidFill>
              <a:schemeClr val="tx1"/>
            </a:solidFill>
            <a:round/>
            <a:headEnd/>
            <a:tailEnd/>
          </a:ln>
        </p:spPr>
        <p:txBody>
          <a:bodyPr/>
          <a:lstStyle>
            <a:lvl1pPr>
              <a:spcBef>
                <a:spcPct val="20000"/>
              </a:spcBef>
              <a:buClr>
                <a:schemeClr val="folHlink"/>
              </a:buClr>
              <a:buSzPct val="60000"/>
              <a:buFont typeface="Wingdings" pitchFamily="2" charset="2"/>
              <a:buChar char="n"/>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hlink"/>
              </a:buClr>
              <a:buSzPct val="55000"/>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itchFamily="2" charset="2"/>
              <a:buChar char="n"/>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endParaRPr lang="ja-JP" altLang="en-US" sz="2400">
              <a:latin typeface="Times" pitchFamily="2" charset="0"/>
              <a:ea typeface="Osaka" panose="020B0600000000000000" pitchFamily="34"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dissolve">
                                      <p:cBhvr>
                                        <p:cTn id="7" dur="500"/>
                                        <p:tgtEl>
                                          <p:spTgt spid="29"/>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500"/>
                                        <p:tgtEl>
                                          <p:spTgt spid="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nodeType="clickEffect">
                                  <p:stCondLst>
                                    <p:cond delay="0"/>
                                  </p:stCondLst>
                                  <p:childTnLst>
                                    <p:set>
                                      <p:cBhvr>
                                        <p:cTn id="15" dur="1" fill="hold">
                                          <p:stCondLst>
                                            <p:cond delay="0"/>
                                          </p:stCondLst>
                                        </p:cTn>
                                        <p:tgtEl>
                                          <p:spTgt spid="44"/>
                                        </p:tgtEl>
                                        <p:attrNameLst>
                                          <p:attrName>style.visibility</p:attrName>
                                        </p:attrNameLst>
                                      </p:cBhvr>
                                      <p:to>
                                        <p:strVal val="visible"/>
                                      </p:to>
                                    </p:set>
                                    <p:animEffect transition="in" filter="dissolve">
                                      <p:cBhvr>
                                        <p:cTn id="16" dur="500"/>
                                        <p:tgtEl>
                                          <p:spTgt spid="44"/>
                                        </p:tgtEl>
                                      </p:cBhvr>
                                    </p:animEffect>
                                  </p:childTnLst>
                                </p:cTn>
                              </p:par>
                            </p:childTnLst>
                          </p:cTn>
                        </p:par>
                        <p:par>
                          <p:cTn id="17" fill="hold" nodeType="afterGroup">
                            <p:stCondLst>
                              <p:cond delay="500"/>
                            </p:stCondLst>
                            <p:childTnLst>
                              <p:par>
                                <p:cTn id="18" presetID="9" presetClass="entr" presetSubtype="0" fill="hold" nodeType="after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dissolve">
                                      <p:cBhvr>
                                        <p:cTn id="20" dur="500"/>
                                        <p:tgtEl>
                                          <p:spTgt spid="22"/>
                                        </p:tgtEl>
                                      </p:cBhvr>
                                    </p:animEffect>
                                  </p:childTnLst>
                                </p:cTn>
                              </p:par>
                            </p:childTnLst>
                          </p:cTn>
                        </p:par>
                        <p:par>
                          <p:cTn id="21" fill="hold" nodeType="afterGroup">
                            <p:stCondLst>
                              <p:cond delay="1000"/>
                            </p:stCondLst>
                            <p:childTnLst>
                              <p:par>
                                <p:cTn id="22" presetID="9" presetClass="entr" presetSubtype="0" fill="hold" nodeType="afterEffect">
                                  <p:stCondLst>
                                    <p:cond delay="0"/>
                                  </p:stCondLst>
                                  <p:childTnLst>
                                    <p:set>
                                      <p:cBhvr>
                                        <p:cTn id="23" dur="1" fill="hold">
                                          <p:stCondLst>
                                            <p:cond delay="0"/>
                                          </p:stCondLst>
                                        </p:cTn>
                                        <p:tgtEl>
                                          <p:spTgt spid="42"/>
                                        </p:tgtEl>
                                        <p:attrNameLst>
                                          <p:attrName>style.visibility</p:attrName>
                                        </p:attrNameLst>
                                      </p:cBhvr>
                                      <p:to>
                                        <p:strVal val="visible"/>
                                      </p:to>
                                    </p:set>
                                    <p:animEffect transition="in" filter="dissolve">
                                      <p:cBhvr>
                                        <p:cTn id="24" dur="500"/>
                                        <p:tgtEl>
                                          <p:spTgt spid="42"/>
                                        </p:tgtEl>
                                      </p:cBhvr>
                                    </p:animEffect>
                                  </p:childTnLst>
                                </p:cTn>
                              </p:par>
                            </p:childTnLst>
                          </p:cTn>
                        </p:par>
                        <p:par>
                          <p:cTn id="25" fill="hold" nodeType="afterGroup">
                            <p:stCondLst>
                              <p:cond delay="1500"/>
                            </p:stCondLst>
                            <p:childTnLst>
                              <p:par>
                                <p:cTn id="26" presetID="9" presetClass="entr" presetSubtype="0" fill="hold" nodeType="after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dissolve">
                                      <p:cBhvr>
                                        <p:cTn id="28" dur="500"/>
                                        <p:tgtEl>
                                          <p:spTgt spid="24"/>
                                        </p:tgtEl>
                                      </p:cBhvr>
                                    </p:animEffect>
                                  </p:childTnLst>
                                </p:cTn>
                              </p:par>
                            </p:childTnLst>
                          </p:cTn>
                        </p:par>
                        <p:par>
                          <p:cTn id="29" fill="hold" nodeType="afterGroup">
                            <p:stCondLst>
                              <p:cond delay="2000"/>
                            </p:stCondLst>
                            <p:childTnLst>
                              <p:par>
                                <p:cTn id="30" presetID="9" presetClass="entr" presetSubtype="0" fill="hold" nodeType="afterEffect">
                                  <p:stCondLst>
                                    <p:cond delay="0"/>
                                  </p:stCondLst>
                                  <p:childTnLst>
                                    <p:set>
                                      <p:cBhvr>
                                        <p:cTn id="31" dur="1" fill="hold">
                                          <p:stCondLst>
                                            <p:cond delay="0"/>
                                          </p:stCondLst>
                                        </p:cTn>
                                        <p:tgtEl>
                                          <p:spTgt spid="46"/>
                                        </p:tgtEl>
                                        <p:attrNameLst>
                                          <p:attrName>style.visibility</p:attrName>
                                        </p:attrNameLst>
                                      </p:cBhvr>
                                      <p:to>
                                        <p:strVal val="visible"/>
                                      </p:to>
                                    </p:set>
                                    <p:animEffect transition="in" filter="dissolve">
                                      <p:cBhvr>
                                        <p:cTn id="32" dur="500"/>
                                        <p:tgtEl>
                                          <p:spTgt spid="46"/>
                                        </p:tgtEl>
                                      </p:cBhvr>
                                    </p:animEffect>
                                  </p:childTnLst>
                                </p:cTn>
                              </p:par>
                            </p:childTnLst>
                          </p:cTn>
                        </p:par>
                        <p:par>
                          <p:cTn id="33" fill="hold" nodeType="afterGroup">
                            <p:stCondLst>
                              <p:cond delay="2500"/>
                            </p:stCondLst>
                            <p:childTnLst>
                              <p:par>
                                <p:cTn id="34" presetID="9" presetClass="entr" presetSubtype="0" fill="hold" nodeType="after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dissolve">
                                      <p:cBhvr>
                                        <p:cTn id="36" dur="500"/>
                                        <p:tgtEl>
                                          <p:spTgt spid="25"/>
                                        </p:tgtEl>
                                      </p:cBhvr>
                                    </p:animEffect>
                                  </p:childTnLst>
                                </p:cTn>
                              </p:par>
                            </p:childTnLst>
                          </p:cTn>
                        </p:par>
                        <p:par>
                          <p:cTn id="37" fill="hold" nodeType="afterGroup">
                            <p:stCondLst>
                              <p:cond delay="3000"/>
                            </p:stCondLst>
                            <p:childTnLst>
                              <p:par>
                                <p:cTn id="38" presetID="9" presetClass="entr" presetSubtype="0" fill="hold" nodeType="afterEffect">
                                  <p:stCondLst>
                                    <p:cond delay="0"/>
                                  </p:stCondLst>
                                  <p:childTnLst>
                                    <p:set>
                                      <p:cBhvr>
                                        <p:cTn id="39" dur="1" fill="hold">
                                          <p:stCondLst>
                                            <p:cond delay="0"/>
                                          </p:stCondLst>
                                        </p:cTn>
                                        <p:tgtEl>
                                          <p:spTgt spid="136"/>
                                        </p:tgtEl>
                                        <p:attrNameLst>
                                          <p:attrName>style.visibility</p:attrName>
                                        </p:attrNameLst>
                                      </p:cBhvr>
                                      <p:to>
                                        <p:strVal val="visible"/>
                                      </p:to>
                                    </p:set>
                                    <p:animEffect transition="in" filter="dissolve">
                                      <p:cBhvr>
                                        <p:cTn id="40" dur="500"/>
                                        <p:tgtEl>
                                          <p:spTgt spid="136"/>
                                        </p:tgtEl>
                                      </p:cBhvr>
                                    </p:animEffect>
                                  </p:childTnLst>
                                </p:cTn>
                              </p:par>
                            </p:childTnLst>
                          </p:cTn>
                        </p:par>
                        <p:par>
                          <p:cTn id="41" fill="hold" nodeType="afterGroup">
                            <p:stCondLst>
                              <p:cond delay="3500"/>
                            </p:stCondLst>
                            <p:childTnLst>
                              <p:par>
                                <p:cTn id="42" presetID="9" presetClass="entr" presetSubtype="0" fill="hold" nodeType="afterEffect">
                                  <p:stCondLst>
                                    <p:cond delay="0"/>
                                  </p:stCondLst>
                                  <p:childTnLst>
                                    <p:set>
                                      <p:cBhvr>
                                        <p:cTn id="43" dur="1" fill="hold">
                                          <p:stCondLst>
                                            <p:cond delay="0"/>
                                          </p:stCondLst>
                                        </p:cTn>
                                        <p:tgtEl>
                                          <p:spTgt spid="135"/>
                                        </p:tgtEl>
                                        <p:attrNameLst>
                                          <p:attrName>style.visibility</p:attrName>
                                        </p:attrNameLst>
                                      </p:cBhvr>
                                      <p:to>
                                        <p:strVal val="visible"/>
                                      </p:to>
                                    </p:set>
                                    <p:animEffect transition="in" filter="dissolve">
                                      <p:cBhvr>
                                        <p:cTn id="44" dur="500"/>
                                        <p:tgtEl>
                                          <p:spTgt spid="135"/>
                                        </p:tgtEl>
                                      </p:cBhvr>
                                    </p:animEffect>
                                  </p:childTnLst>
                                </p:cTn>
                              </p:par>
                            </p:childTnLst>
                          </p:cTn>
                        </p:par>
                        <p:par>
                          <p:cTn id="45" fill="hold" nodeType="afterGroup">
                            <p:stCondLst>
                              <p:cond delay="4000"/>
                            </p:stCondLst>
                            <p:childTnLst>
                              <p:par>
                                <p:cTn id="46" presetID="9" presetClass="entr" presetSubtype="0" fill="hold" nodeType="afterEffect">
                                  <p:stCondLst>
                                    <p:cond delay="0"/>
                                  </p:stCondLst>
                                  <p:childTnLst>
                                    <p:set>
                                      <p:cBhvr>
                                        <p:cTn id="47" dur="1" fill="hold">
                                          <p:stCondLst>
                                            <p:cond delay="0"/>
                                          </p:stCondLst>
                                        </p:cTn>
                                        <p:tgtEl>
                                          <p:spTgt spid="171"/>
                                        </p:tgtEl>
                                        <p:attrNameLst>
                                          <p:attrName>style.visibility</p:attrName>
                                        </p:attrNameLst>
                                      </p:cBhvr>
                                      <p:to>
                                        <p:strVal val="visible"/>
                                      </p:to>
                                    </p:set>
                                    <p:animEffect transition="in" filter="dissolve">
                                      <p:cBhvr>
                                        <p:cTn id="48" dur="500"/>
                                        <p:tgtEl>
                                          <p:spTgt spid="171"/>
                                        </p:tgtEl>
                                      </p:cBhvr>
                                    </p:animEffect>
                                  </p:childTnLst>
                                </p:cTn>
                              </p:par>
                            </p:childTnLst>
                          </p:cTn>
                        </p:par>
                        <p:par>
                          <p:cTn id="49" fill="hold" nodeType="afterGroup">
                            <p:stCondLst>
                              <p:cond delay="4500"/>
                            </p:stCondLst>
                            <p:childTnLst>
                              <p:par>
                                <p:cTn id="50" presetID="9" presetClass="entr" presetSubtype="0" fill="hold" nodeType="afterEffect">
                                  <p:stCondLst>
                                    <p:cond delay="0"/>
                                  </p:stCondLst>
                                  <p:childTnLst>
                                    <p:set>
                                      <p:cBhvr>
                                        <p:cTn id="51" dur="1" fill="hold">
                                          <p:stCondLst>
                                            <p:cond delay="0"/>
                                          </p:stCondLst>
                                        </p:cTn>
                                        <p:tgtEl>
                                          <p:spTgt spid="172"/>
                                        </p:tgtEl>
                                        <p:attrNameLst>
                                          <p:attrName>style.visibility</p:attrName>
                                        </p:attrNameLst>
                                      </p:cBhvr>
                                      <p:to>
                                        <p:strVal val="visible"/>
                                      </p:to>
                                    </p:set>
                                    <p:animEffect transition="in" filter="dissolve">
                                      <p:cBhvr>
                                        <p:cTn id="52" dur="500"/>
                                        <p:tgtEl>
                                          <p:spTgt spid="172"/>
                                        </p:tgtEl>
                                      </p:cBhvr>
                                    </p:animEffect>
                                  </p:childTnLst>
                                </p:cTn>
                              </p:par>
                            </p:childTnLst>
                          </p:cTn>
                        </p:par>
                        <p:par>
                          <p:cTn id="53" fill="hold" nodeType="afterGroup">
                            <p:stCondLst>
                              <p:cond delay="5000"/>
                            </p:stCondLst>
                            <p:childTnLst>
                              <p:par>
                                <p:cTn id="54" presetID="9" presetClass="entr" presetSubtype="0" fill="hold" nodeType="afterEffect">
                                  <p:stCondLst>
                                    <p:cond delay="0"/>
                                  </p:stCondLst>
                                  <p:childTnLst>
                                    <p:set>
                                      <p:cBhvr>
                                        <p:cTn id="55" dur="1" fill="hold">
                                          <p:stCondLst>
                                            <p:cond delay="0"/>
                                          </p:stCondLst>
                                        </p:cTn>
                                        <p:tgtEl>
                                          <p:spTgt spid="175"/>
                                        </p:tgtEl>
                                        <p:attrNameLst>
                                          <p:attrName>style.visibility</p:attrName>
                                        </p:attrNameLst>
                                      </p:cBhvr>
                                      <p:to>
                                        <p:strVal val="visible"/>
                                      </p:to>
                                    </p:set>
                                    <p:animEffect transition="in" filter="dissolve">
                                      <p:cBhvr>
                                        <p:cTn id="56" dur="500"/>
                                        <p:tgtEl>
                                          <p:spTgt spid="175"/>
                                        </p:tgtEl>
                                      </p:cBhvr>
                                    </p:animEffect>
                                  </p:childTnLst>
                                </p:cTn>
                              </p:par>
                            </p:childTnLst>
                          </p:cTn>
                        </p:par>
                        <p:par>
                          <p:cTn id="57" fill="hold" nodeType="afterGroup">
                            <p:stCondLst>
                              <p:cond delay="5500"/>
                            </p:stCondLst>
                            <p:childTnLst>
                              <p:par>
                                <p:cTn id="58" presetID="9" presetClass="entr" presetSubtype="0" fill="hold" nodeType="afterEffect">
                                  <p:stCondLst>
                                    <p:cond delay="0"/>
                                  </p:stCondLst>
                                  <p:childTnLst>
                                    <p:set>
                                      <p:cBhvr>
                                        <p:cTn id="59" dur="1" fill="hold">
                                          <p:stCondLst>
                                            <p:cond delay="0"/>
                                          </p:stCondLst>
                                        </p:cTn>
                                        <p:tgtEl>
                                          <p:spTgt spid="176"/>
                                        </p:tgtEl>
                                        <p:attrNameLst>
                                          <p:attrName>style.visibility</p:attrName>
                                        </p:attrNameLst>
                                      </p:cBhvr>
                                      <p:to>
                                        <p:strVal val="visible"/>
                                      </p:to>
                                    </p:set>
                                    <p:animEffect transition="in" filter="dissolve">
                                      <p:cBhvr>
                                        <p:cTn id="60" dur="500"/>
                                        <p:tgtEl>
                                          <p:spTgt spid="176"/>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9" presetClass="entr" presetSubtype="0" fill="hold" nodeType="clickEffect">
                                  <p:stCondLst>
                                    <p:cond delay="0"/>
                                  </p:stCondLst>
                                  <p:childTnLst>
                                    <p:set>
                                      <p:cBhvr>
                                        <p:cTn id="64" dur="1" fill="hold">
                                          <p:stCondLst>
                                            <p:cond delay="0"/>
                                          </p:stCondLst>
                                        </p:cTn>
                                        <p:tgtEl>
                                          <p:spTgt spid="128"/>
                                        </p:tgtEl>
                                        <p:attrNameLst>
                                          <p:attrName>style.visibility</p:attrName>
                                        </p:attrNameLst>
                                      </p:cBhvr>
                                      <p:to>
                                        <p:strVal val="visible"/>
                                      </p:to>
                                    </p:set>
                                    <p:animEffect transition="in" filter="dissolve">
                                      <p:cBhvr>
                                        <p:cTn id="65" dur="500"/>
                                        <p:tgtEl>
                                          <p:spTgt spid="128"/>
                                        </p:tgtEl>
                                      </p:cBhvr>
                                    </p:animEffect>
                                  </p:childTnLst>
                                </p:cTn>
                              </p:par>
                            </p:childTnLst>
                          </p:cTn>
                        </p:par>
                        <p:par>
                          <p:cTn id="66" fill="hold" nodeType="afterGroup">
                            <p:stCondLst>
                              <p:cond delay="500"/>
                            </p:stCondLst>
                            <p:childTnLst>
                              <p:par>
                                <p:cTn id="67" presetID="9" presetClass="entr" presetSubtype="0" fill="hold" nodeType="afterEffect">
                                  <p:stCondLst>
                                    <p:cond delay="0"/>
                                  </p:stCondLst>
                                  <p:childTnLst>
                                    <p:set>
                                      <p:cBhvr>
                                        <p:cTn id="68" dur="1" fill="hold">
                                          <p:stCondLst>
                                            <p:cond delay="0"/>
                                          </p:stCondLst>
                                        </p:cTn>
                                        <p:tgtEl>
                                          <p:spTgt spid="97"/>
                                        </p:tgtEl>
                                        <p:attrNameLst>
                                          <p:attrName>style.visibility</p:attrName>
                                        </p:attrNameLst>
                                      </p:cBhvr>
                                      <p:to>
                                        <p:strVal val="visible"/>
                                      </p:to>
                                    </p:set>
                                    <p:animEffect transition="in" filter="dissolve">
                                      <p:cBhvr>
                                        <p:cTn id="69" dur="500"/>
                                        <p:tgtEl>
                                          <p:spTgt spid="97"/>
                                        </p:tgtEl>
                                      </p:cBhvr>
                                    </p:animEffect>
                                  </p:childTnLst>
                                </p:cTn>
                              </p:par>
                            </p:childTnLst>
                          </p:cTn>
                        </p:par>
                        <p:par>
                          <p:cTn id="70" fill="hold" nodeType="afterGroup">
                            <p:stCondLst>
                              <p:cond delay="1000"/>
                            </p:stCondLst>
                            <p:childTnLst>
                              <p:par>
                                <p:cTn id="71" presetID="9" presetClass="entr" presetSubtype="0" fill="hold" nodeType="afterEffect">
                                  <p:stCondLst>
                                    <p:cond delay="0"/>
                                  </p:stCondLst>
                                  <p:childTnLst>
                                    <p:set>
                                      <p:cBhvr>
                                        <p:cTn id="72" dur="1" fill="hold">
                                          <p:stCondLst>
                                            <p:cond delay="0"/>
                                          </p:stCondLst>
                                        </p:cTn>
                                        <p:tgtEl>
                                          <p:spTgt spid="130"/>
                                        </p:tgtEl>
                                        <p:attrNameLst>
                                          <p:attrName>style.visibility</p:attrName>
                                        </p:attrNameLst>
                                      </p:cBhvr>
                                      <p:to>
                                        <p:strVal val="visible"/>
                                      </p:to>
                                    </p:set>
                                    <p:animEffect transition="in" filter="dissolve">
                                      <p:cBhvr>
                                        <p:cTn id="73" dur="500"/>
                                        <p:tgtEl>
                                          <p:spTgt spid="130"/>
                                        </p:tgtEl>
                                      </p:cBhvr>
                                    </p:animEffect>
                                  </p:childTnLst>
                                </p:cTn>
                              </p:par>
                            </p:childTnLst>
                          </p:cTn>
                        </p:par>
                        <p:par>
                          <p:cTn id="74" fill="hold" nodeType="afterGroup">
                            <p:stCondLst>
                              <p:cond delay="1500"/>
                            </p:stCondLst>
                            <p:childTnLst>
                              <p:par>
                                <p:cTn id="75" presetID="9" presetClass="entr" presetSubtype="0" fill="hold" nodeType="afterEffect">
                                  <p:stCondLst>
                                    <p:cond delay="0"/>
                                  </p:stCondLst>
                                  <p:childTnLst>
                                    <p:set>
                                      <p:cBhvr>
                                        <p:cTn id="76" dur="1" fill="hold">
                                          <p:stCondLst>
                                            <p:cond delay="0"/>
                                          </p:stCondLst>
                                        </p:cTn>
                                        <p:tgtEl>
                                          <p:spTgt spid="126"/>
                                        </p:tgtEl>
                                        <p:attrNameLst>
                                          <p:attrName>style.visibility</p:attrName>
                                        </p:attrNameLst>
                                      </p:cBhvr>
                                      <p:to>
                                        <p:strVal val="visible"/>
                                      </p:to>
                                    </p:set>
                                    <p:animEffect transition="in" filter="dissolve">
                                      <p:cBhvr>
                                        <p:cTn id="77" dur="500"/>
                                        <p:tgtEl>
                                          <p:spTgt spid="126"/>
                                        </p:tgtEl>
                                      </p:cBhvr>
                                    </p:animEffect>
                                  </p:childTnLst>
                                </p:cTn>
                              </p:par>
                            </p:childTnLst>
                          </p:cTn>
                        </p:par>
                        <p:par>
                          <p:cTn id="78" fill="hold" nodeType="afterGroup">
                            <p:stCondLst>
                              <p:cond delay="2000"/>
                            </p:stCondLst>
                            <p:childTnLst>
                              <p:par>
                                <p:cTn id="79" presetID="9" presetClass="entr" presetSubtype="0" fill="hold" nodeType="afterEffect">
                                  <p:stCondLst>
                                    <p:cond delay="0"/>
                                  </p:stCondLst>
                                  <p:childTnLst>
                                    <p:set>
                                      <p:cBhvr>
                                        <p:cTn id="80" dur="1" fill="hold">
                                          <p:stCondLst>
                                            <p:cond delay="0"/>
                                          </p:stCondLst>
                                        </p:cTn>
                                        <p:tgtEl>
                                          <p:spTgt spid="132"/>
                                        </p:tgtEl>
                                        <p:attrNameLst>
                                          <p:attrName>style.visibility</p:attrName>
                                        </p:attrNameLst>
                                      </p:cBhvr>
                                      <p:to>
                                        <p:strVal val="visible"/>
                                      </p:to>
                                    </p:set>
                                    <p:animEffect transition="in" filter="dissolve">
                                      <p:cBhvr>
                                        <p:cTn id="81" dur="500"/>
                                        <p:tgtEl>
                                          <p:spTgt spid="132"/>
                                        </p:tgtEl>
                                      </p:cBhvr>
                                    </p:animEffect>
                                  </p:childTnLst>
                                </p:cTn>
                              </p:par>
                            </p:childTnLst>
                          </p:cTn>
                        </p:par>
                        <p:par>
                          <p:cTn id="82" fill="hold" nodeType="afterGroup">
                            <p:stCondLst>
                              <p:cond delay="2500"/>
                            </p:stCondLst>
                            <p:childTnLst>
                              <p:par>
                                <p:cTn id="83" presetID="9" presetClass="entr" presetSubtype="0" fill="hold" nodeType="afterEffect">
                                  <p:stCondLst>
                                    <p:cond delay="0"/>
                                  </p:stCondLst>
                                  <p:childTnLst>
                                    <p:set>
                                      <p:cBhvr>
                                        <p:cTn id="84" dur="1" fill="hold">
                                          <p:stCondLst>
                                            <p:cond delay="0"/>
                                          </p:stCondLst>
                                        </p:cTn>
                                        <p:tgtEl>
                                          <p:spTgt spid="95"/>
                                        </p:tgtEl>
                                        <p:attrNameLst>
                                          <p:attrName>style.visibility</p:attrName>
                                        </p:attrNameLst>
                                      </p:cBhvr>
                                      <p:to>
                                        <p:strVal val="visible"/>
                                      </p:to>
                                    </p:set>
                                    <p:animEffect transition="in" filter="dissolve">
                                      <p:cBhvr>
                                        <p:cTn id="85" dur="500"/>
                                        <p:tgtEl>
                                          <p:spTgt spid="95"/>
                                        </p:tgtEl>
                                      </p:cBhvr>
                                    </p:animEffect>
                                  </p:childTnLst>
                                </p:cTn>
                              </p:par>
                            </p:childTnLst>
                          </p:cTn>
                        </p:par>
                        <p:par>
                          <p:cTn id="86" fill="hold" nodeType="afterGroup">
                            <p:stCondLst>
                              <p:cond delay="3000"/>
                            </p:stCondLst>
                            <p:childTnLst>
                              <p:par>
                                <p:cTn id="87" presetID="9" presetClass="entr" presetSubtype="0" fill="hold" nodeType="afterEffect">
                                  <p:stCondLst>
                                    <p:cond delay="0"/>
                                  </p:stCondLst>
                                  <p:childTnLst>
                                    <p:set>
                                      <p:cBhvr>
                                        <p:cTn id="88" dur="1" fill="hold">
                                          <p:stCondLst>
                                            <p:cond delay="0"/>
                                          </p:stCondLst>
                                        </p:cTn>
                                        <p:tgtEl>
                                          <p:spTgt spid="134"/>
                                        </p:tgtEl>
                                        <p:attrNameLst>
                                          <p:attrName>style.visibility</p:attrName>
                                        </p:attrNameLst>
                                      </p:cBhvr>
                                      <p:to>
                                        <p:strVal val="visible"/>
                                      </p:to>
                                    </p:set>
                                    <p:animEffect transition="in" filter="dissolve">
                                      <p:cBhvr>
                                        <p:cTn id="89" dur="500"/>
                                        <p:tgtEl>
                                          <p:spTgt spid="134"/>
                                        </p:tgtEl>
                                      </p:cBhvr>
                                    </p:animEffect>
                                  </p:childTnLst>
                                </p:cTn>
                              </p:par>
                            </p:childTnLst>
                          </p:cTn>
                        </p:par>
                        <p:par>
                          <p:cTn id="90" fill="hold" nodeType="afterGroup">
                            <p:stCondLst>
                              <p:cond delay="3500"/>
                            </p:stCondLst>
                            <p:childTnLst>
                              <p:par>
                                <p:cTn id="91" presetID="9" presetClass="entr" presetSubtype="0" fill="hold" nodeType="afterEffect">
                                  <p:stCondLst>
                                    <p:cond delay="0"/>
                                  </p:stCondLst>
                                  <p:childTnLst>
                                    <p:set>
                                      <p:cBhvr>
                                        <p:cTn id="92" dur="1" fill="hold">
                                          <p:stCondLst>
                                            <p:cond delay="0"/>
                                          </p:stCondLst>
                                        </p:cTn>
                                        <p:tgtEl>
                                          <p:spTgt spid="96"/>
                                        </p:tgtEl>
                                        <p:attrNameLst>
                                          <p:attrName>style.visibility</p:attrName>
                                        </p:attrNameLst>
                                      </p:cBhvr>
                                      <p:to>
                                        <p:strVal val="visible"/>
                                      </p:to>
                                    </p:set>
                                    <p:animEffect transition="in" filter="dissolve">
                                      <p:cBhvr>
                                        <p:cTn id="93" dur="500"/>
                                        <p:tgtEl>
                                          <p:spTgt spid="96"/>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9" presetClass="entr" presetSubtype="0" fill="hold" nodeType="clickEffect">
                                  <p:stCondLst>
                                    <p:cond delay="0"/>
                                  </p:stCondLst>
                                  <p:childTnLst>
                                    <p:set>
                                      <p:cBhvr>
                                        <p:cTn id="97" dur="1" fill="hold">
                                          <p:stCondLst>
                                            <p:cond delay="0"/>
                                          </p:stCondLst>
                                        </p:cTn>
                                        <p:tgtEl>
                                          <p:spTgt spid="140"/>
                                        </p:tgtEl>
                                        <p:attrNameLst>
                                          <p:attrName>style.visibility</p:attrName>
                                        </p:attrNameLst>
                                      </p:cBhvr>
                                      <p:to>
                                        <p:strVal val="visible"/>
                                      </p:to>
                                    </p:set>
                                    <p:animEffect transition="in" filter="dissolve">
                                      <p:cBhvr>
                                        <p:cTn id="98" dur="500"/>
                                        <p:tgtEl>
                                          <p:spTgt spid="140"/>
                                        </p:tgtEl>
                                      </p:cBhvr>
                                    </p:animEffect>
                                  </p:childTnLst>
                                </p:cTn>
                              </p:par>
                            </p:childTnLst>
                          </p:cTn>
                        </p:par>
                        <p:par>
                          <p:cTn id="99" fill="hold" nodeType="afterGroup">
                            <p:stCondLst>
                              <p:cond delay="500"/>
                            </p:stCondLst>
                            <p:childTnLst>
                              <p:par>
                                <p:cTn id="100" presetID="9" presetClass="entr" presetSubtype="0" fill="hold" nodeType="afterEffect">
                                  <p:stCondLst>
                                    <p:cond delay="0"/>
                                  </p:stCondLst>
                                  <p:childTnLst>
                                    <p:set>
                                      <p:cBhvr>
                                        <p:cTn id="101" dur="1" fill="hold">
                                          <p:stCondLst>
                                            <p:cond delay="0"/>
                                          </p:stCondLst>
                                        </p:cTn>
                                        <p:tgtEl>
                                          <p:spTgt spid="141"/>
                                        </p:tgtEl>
                                        <p:attrNameLst>
                                          <p:attrName>style.visibility</p:attrName>
                                        </p:attrNameLst>
                                      </p:cBhvr>
                                      <p:to>
                                        <p:strVal val="visible"/>
                                      </p:to>
                                    </p:set>
                                    <p:animEffect transition="in" filter="dissolve">
                                      <p:cBhvr>
                                        <p:cTn id="102" dur="500"/>
                                        <p:tgtEl>
                                          <p:spTgt spid="141"/>
                                        </p:tgtEl>
                                      </p:cBhvr>
                                    </p:animEffect>
                                  </p:childTnLst>
                                </p:cTn>
                              </p:par>
                            </p:childTnLst>
                          </p:cTn>
                        </p:par>
                        <p:par>
                          <p:cTn id="103" fill="hold" nodeType="afterGroup">
                            <p:stCondLst>
                              <p:cond delay="1000"/>
                            </p:stCondLst>
                            <p:childTnLst>
                              <p:par>
                                <p:cTn id="104" presetID="9" presetClass="entr" presetSubtype="0" fill="hold" nodeType="afterEffect">
                                  <p:stCondLst>
                                    <p:cond delay="0"/>
                                  </p:stCondLst>
                                  <p:childTnLst>
                                    <p:set>
                                      <p:cBhvr>
                                        <p:cTn id="105" dur="1" fill="hold">
                                          <p:stCondLst>
                                            <p:cond delay="0"/>
                                          </p:stCondLst>
                                        </p:cTn>
                                        <p:tgtEl>
                                          <p:spTgt spid="150"/>
                                        </p:tgtEl>
                                        <p:attrNameLst>
                                          <p:attrName>style.visibility</p:attrName>
                                        </p:attrNameLst>
                                      </p:cBhvr>
                                      <p:to>
                                        <p:strVal val="visible"/>
                                      </p:to>
                                    </p:set>
                                    <p:animEffect transition="in" filter="dissolve">
                                      <p:cBhvr>
                                        <p:cTn id="106" dur="500"/>
                                        <p:tgtEl>
                                          <p:spTgt spid="150"/>
                                        </p:tgtEl>
                                      </p:cBhvr>
                                    </p:animEffect>
                                  </p:childTnLst>
                                </p:cTn>
                              </p:par>
                            </p:childTnLst>
                          </p:cTn>
                        </p:par>
                        <p:par>
                          <p:cTn id="107" fill="hold" nodeType="afterGroup">
                            <p:stCondLst>
                              <p:cond delay="1500"/>
                            </p:stCondLst>
                            <p:childTnLst>
                              <p:par>
                                <p:cTn id="108" presetID="9" presetClass="entr" presetSubtype="0" fill="hold" nodeType="afterEffect">
                                  <p:stCondLst>
                                    <p:cond delay="0"/>
                                  </p:stCondLst>
                                  <p:childTnLst>
                                    <p:set>
                                      <p:cBhvr>
                                        <p:cTn id="109" dur="1" fill="hold">
                                          <p:stCondLst>
                                            <p:cond delay="0"/>
                                          </p:stCondLst>
                                        </p:cTn>
                                        <p:tgtEl>
                                          <p:spTgt spid="151"/>
                                        </p:tgtEl>
                                        <p:attrNameLst>
                                          <p:attrName>style.visibility</p:attrName>
                                        </p:attrNameLst>
                                      </p:cBhvr>
                                      <p:to>
                                        <p:strVal val="visible"/>
                                      </p:to>
                                    </p:set>
                                    <p:animEffect transition="in" filter="dissolve">
                                      <p:cBhvr>
                                        <p:cTn id="110" dur="500"/>
                                        <p:tgtEl>
                                          <p:spTgt spid="151"/>
                                        </p:tgtEl>
                                      </p:cBhvr>
                                    </p:animEffect>
                                  </p:childTnLst>
                                </p:cTn>
                              </p:par>
                            </p:childTnLst>
                          </p:cTn>
                        </p:par>
                        <p:par>
                          <p:cTn id="111" fill="hold" nodeType="afterGroup">
                            <p:stCondLst>
                              <p:cond delay="2000"/>
                            </p:stCondLst>
                            <p:childTnLst>
                              <p:par>
                                <p:cTn id="112" presetID="9" presetClass="entr" presetSubtype="0" fill="hold" nodeType="afterEffect">
                                  <p:stCondLst>
                                    <p:cond delay="0"/>
                                  </p:stCondLst>
                                  <p:childTnLst>
                                    <p:set>
                                      <p:cBhvr>
                                        <p:cTn id="113" dur="1" fill="hold">
                                          <p:stCondLst>
                                            <p:cond delay="0"/>
                                          </p:stCondLst>
                                        </p:cTn>
                                        <p:tgtEl>
                                          <p:spTgt spid="155"/>
                                        </p:tgtEl>
                                        <p:attrNameLst>
                                          <p:attrName>style.visibility</p:attrName>
                                        </p:attrNameLst>
                                      </p:cBhvr>
                                      <p:to>
                                        <p:strVal val="visible"/>
                                      </p:to>
                                    </p:set>
                                    <p:animEffect transition="in" filter="dissolve">
                                      <p:cBhvr>
                                        <p:cTn id="114" dur="500"/>
                                        <p:tgtEl>
                                          <p:spTgt spid="155"/>
                                        </p:tgtEl>
                                      </p:cBhvr>
                                    </p:animEffect>
                                  </p:childTnLst>
                                </p:cTn>
                              </p:par>
                            </p:childTnLst>
                          </p:cTn>
                        </p:par>
                        <p:par>
                          <p:cTn id="115" fill="hold" nodeType="afterGroup">
                            <p:stCondLst>
                              <p:cond delay="2500"/>
                            </p:stCondLst>
                            <p:childTnLst>
                              <p:par>
                                <p:cTn id="116" presetID="9" presetClass="entr" presetSubtype="0" fill="hold" nodeType="afterEffect">
                                  <p:stCondLst>
                                    <p:cond delay="0"/>
                                  </p:stCondLst>
                                  <p:childTnLst>
                                    <p:set>
                                      <p:cBhvr>
                                        <p:cTn id="117" dur="1" fill="hold">
                                          <p:stCondLst>
                                            <p:cond delay="0"/>
                                          </p:stCondLst>
                                        </p:cTn>
                                        <p:tgtEl>
                                          <p:spTgt spid="156"/>
                                        </p:tgtEl>
                                        <p:attrNameLst>
                                          <p:attrName>style.visibility</p:attrName>
                                        </p:attrNameLst>
                                      </p:cBhvr>
                                      <p:to>
                                        <p:strVal val="visible"/>
                                      </p:to>
                                    </p:set>
                                    <p:animEffect transition="in" filter="dissolve">
                                      <p:cBhvr>
                                        <p:cTn id="118" dur="500"/>
                                        <p:tgtEl>
                                          <p:spTgt spid="156"/>
                                        </p:tgtEl>
                                      </p:cBhvr>
                                    </p:animEffect>
                                  </p:childTnLst>
                                </p:cTn>
                              </p:par>
                            </p:childTnLst>
                          </p:cTn>
                        </p:par>
                        <p:par>
                          <p:cTn id="119" fill="hold" nodeType="afterGroup">
                            <p:stCondLst>
                              <p:cond delay="3000"/>
                            </p:stCondLst>
                            <p:childTnLst>
                              <p:par>
                                <p:cTn id="120" presetID="9" presetClass="entr" presetSubtype="0" fill="hold" nodeType="afterEffect">
                                  <p:stCondLst>
                                    <p:cond delay="0"/>
                                  </p:stCondLst>
                                  <p:childTnLst>
                                    <p:set>
                                      <p:cBhvr>
                                        <p:cTn id="121" dur="1" fill="hold">
                                          <p:stCondLst>
                                            <p:cond delay="0"/>
                                          </p:stCondLst>
                                        </p:cTn>
                                        <p:tgtEl>
                                          <p:spTgt spid="160"/>
                                        </p:tgtEl>
                                        <p:attrNameLst>
                                          <p:attrName>style.visibility</p:attrName>
                                        </p:attrNameLst>
                                      </p:cBhvr>
                                      <p:to>
                                        <p:strVal val="visible"/>
                                      </p:to>
                                    </p:set>
                                    <p:animEffect transition="in" filter="dissolve">
                                      <p:cBhvr>
                                        <p:cTn id="122" dur="500"/>
                                        <p:tgtEl>
                                          <p:spTgt spid="160"/>
                                        </p:tgtEl>
                                      </p:cBhvr>
                                    </p:animEffect>
                                  </p:childTnLst>
                                </p:cTn>
                              </p:par>
                            </p:childTnLst>
                          </p:cTn>
                        </p:par>
                        <p:par>
                          <p:cTn id="123" fill="hold" nodeType="afterGroup">
                            <p:stCondLst>
                              <p:cond delay="3500"/>
                            </p:stCondLst>
                            <p:childTnLst>
                              <p:par>
                                <p:cTn id="124" presetID="9" presetClass="entr" presetSubtype="0" fill="hold" nodeType="afterEffect">
                                  <p:stCondLst>
                                    <p:cond delay="0"/>
                                  </p:stCondLst>
                                  <p:childTnLst>
                                    <p:set>
                                      <p:cBhvr>
                                        <p:cTn id="125" dur="1" fill="hold">
                                          <p:stCondLst>
                                            <p:cond delay="0"/>
                                          </p:stCondLst>
                                        </p:cTn>
                                        <p:tgtEl>
                                          <p:spTgt spid="161"/>
                                        </p:tgtEl>
                                        <p:attrNameLst>
                                          <p:attrName>style.visibility</p:attrName>
                                        </p:attrNameLst>
                                      </p:cBhvr>
                                      <p:to>
                                        <p:strVal val="visible"/>
                                      </p:to>
                                    </p:set>
                                    <p:animEffect transition="in" filter="dissolve">
                                      <p:cBhvr>
                                        <p:cTn id="126" dur="500"/>
                                        <p:tgtEl>
                                          <p:spTgt spid="161"/>
                                        </p:tgtEl>
                                      </p:cBhvr>
                                    </p:animEffect>
                                  </p:childTnLst>
                                </p:cTn>
                              </p:par>
                            </p:childTnLst>
                          </p:cTn>
                        </p:par>
                        <p:par>
                          <p:cTn id="127" fill="hold" nodeType="afterGroup">
                            <p:stCondLst>
                              <p:cond delay="4000"/>
                            </p:stCondLst>
                            <p:childTnLst>
                              <p:par>
                                <p:cTn id="128" presetID="9" presetClass="entr" presetSubtype="0" fill="hold" nodeType="afterEffect">
                                  <p:stCondLst>
                                    <p:cond delay="0"/>
                                  </p:stCondLst>
                                  <p:childTnLst>
                                    <p:set>
                                      <p:cBhvr>
                                        <p:cTn id="129" dur="1" fill="hold">
                                          <p:stCondLst>
                                            <p:cond delay="0"/>
                                          </p:stCondLst>
                                        </p:cTn>
                                        <p:tgtEl>
                                          <p:spTgt spid="165"/>
                                        </p:tgtEl>
                                        <p:attrNameLst>
                                          <p:attrName>style.visibility</p:attrName>
                                        </p:attrNameLst>
                                      </p:cBhvr>
                                      <p:to>
                                        <p:strVal val="visible"/>
                                      </p:to>
                                    </p:set>
                                    <p:animEffect transition="in" filter="dissolve">
                                      <p:cBhvr>
                                        <p:cTn id="130" dur="500"/>
                                        <p:tgtEl>
                                          <p:spTgt spid="165"/>
                                        </p:tgtEl>
                                      </p:cBhvr>
                                    </p:animEffect>
                                  </p:childTnLst>
                                </p:cTn>
                              </p:par>
                            </p:childTnLst>
                          </p:cTn>
                        </p:par>
                        <p:par>
                          <p:cTn id="131" fill="hold" nodeType="afterGroup">
                            <p:stCondLst>
                              <p:cond delay="4500"/>
                            </p:stCondLst>
                            <p:childTnLst>
                              <p:par>
                                <p:cTn id="132" presetID="9" presetClass="entr" presetSubtype="0" fill="hold" nodeType="afterEffect">
                                  <p:stCondLst>
                                    <p:cond delay="0"/>
                                  </p:stCondLst>
                                  <p:childTnLst>
                                    <p:set>
                                      <p:cBhvr>
                                        <p:cTn id="133" dur="1" fill="hold">
                                          <p:stCondLst>
                                            <p:cond delay="0"/>
                                          </p:stCondLst>
                                        </p:cTn>
                                        <p:tgtEl>
                                          <p:spTgt spid="166"/>
                                        </p:tgtEl>
                                        <p:attrNameLst>
                                          <p:attrName>style.visibility</p:attrName>
                                        </p:attrNameLst>
                                      </p:cBhvr>
                                      <p:to>
                                        <p:strVal val="visible"/>
                                      </p:to>
                                    </p:set>
                                    <p:animEffect transition="in" filter="dissolve">
                                      <p:cBhvr>
                                        <p:cTn id="134" dur="500"/>
                                        <p:tgtEl>
                                          <p:spTgt spid="1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2" grpId="0" animBg="1"/>
      <p:bldP spid="24" grpId="0" animBg="1"/>
      <p:bldP spid="25" grpId="0" animBg="1"/>
      <p:bldP spid="95" grpId="0" animBg="1"/>
      <p:bldP spid="96" grpId="0" animBg="1"/>
      <p:bldP spid="97" grpId="0" animBg="1"/>
      <p:bldP spid="126" grpId="0" animBg="1"/>
      <p:bldP spid="135" grpId="0" animBg="1"/>
      <p:bldP spid="141" grpId="0" animBg="1"/>
      <p:bldP spid="151" grpId="0" animBg="1"/>
      <p:bldP spid="156" grpId="0" animBg="1"/>
      <p:bldP spid="161" grpId="0" animBg="1"/>
      <p:bldP spid="166" grpId="0" animBg="1"/>
      <p:bldP spid="172" grpId="0" animBg="1"/>
      <p:bldP spid="176"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7" name="Rectangle 2">
            <a:extLst>
              <a:ext uri="{FF2B5EF4-FFF2-40B4-BE49-F238E27FC236}">
                <a16:creationId xmlns="" xmlns:a16="http://schemas.microsoft.com/office/drawing/2014/main" id="{DDC65E6A-1305-5843-A30F-4D0698697BF5}"/>
              </a:ext>
            </a:extLst>
          </p:cNvPr>
          <p:cNvSpPr>
            <a:spLocks noGrp="1" noChangeArrowheads="1"/>
          </p:cNvSpPr>
          <p:nvPr>
            <p:ph type="title"/>
          </p:nvPr>
        </p:nvSpPr>
        <p:spPr>
          <a:xfrm>
            <a:off x="1150937" y="998538"/>
            <a:ext cx="6917297" cy="609600"/>
          </a:xfrm>
        </p:spPr>
        <p:txBody>
          <a:bodyPr>
            <a:noAutofit/>
          </a:bodyPr>
          <a:lstStyle/>
          <a:p>
            <a:pPr algn="ctr" eaLnBrk="1" hangingPunct="1"/>
            <a:r>
              <a:rPr lang="ja-JP" altLang="en-US" sz="3600">
                <a:solidFill>
                  <a:schemeClr val="tx1"/>
                </a:solidFill>
                <a:latin typeface="+mj-ea"/>
              </a:rPr>
              <a:t>医療基本法と精神科医療</a:t>
            </a:r>
          </a:p>
        </p:txBody>
      </p:sp>
      <p:sp>
        <p:nvSpPr>
          <p:cNvPr id="190467" name="Rectangle 3">
            <a:extLst>
              <a:ext uri="{FF2B5EF4-FFF2-40B4-BE49-F238E27FC236}">
                <a16:creationId xmlns="" xmlns:a16="http://schemas.microsoft.com/office/drawing/2014/main" id="{2EA4BA02-A7BA-9245-ADF2-B212D46209AB}"/>
              </a:ext>
            </a:extLst>
          </p:cNvPr>
          <p:cNvSpPr>
            <a:spLocks noGrp="1" noChangeArrowheads="1"/>
          </p:cNvSpPr>
          <p:nvPr>
            <p:ph type="body" idx="1"/>
          </p:nvPr>
        </p:nvSpPr>
        <p:spPr>
          <a:xfrm>
            <a:off x="714703" y="1831426"/>
            <a:ext cx="7767802" cy="4516821"/>
          </a:xfrm>
        </p:spPr>
        <p:txBody>
          <a:bodyPr>
            <a:noAutofit/>
          </a:bodyPr>
          <a:lstStyle/>
          <a:p>
            <a:pPr eaLnBrk="1" hangingPunct="1">
              <a:spcAft>
                <a:spcPts val="1200"/>
              </a:spcAft>
              <a:buFont typeface="Wingdings" pitchFamily="2" charset="2"/>
              <a:buNone/>
            </a:pPr>
            <a:r>
              <a:rPr lang="ja-JP" altLang="ja-JP" sz="1900">
                <a:latin typeface="Hiragino Maru Gothic Pro W4" panose="020F0400000000000000" pitchFamily="34" charset="-128"/>
                <a:ea typeface="Hiragino Maru Gothic Pro W4" panose="020F0400000000000000" pitchFamily="34" charset="-128"/>
              </a:rPr>
              <a:t>○</a:t>
            </a:r>
            <a:r>
              <a:rPr lang="ja-JP" altLang="en-US" sz="1900">
                <a:latin typeface="Hiragino Maru Gothic Pro W4" panose="020F0400000000000000" pitchFamily="34" charset="-128"/>
                <a:ea typeface="Hiragino Maru Gothic Pro W4" panose="020F0400000000000000" pitchFamily="34" charset="-128"/>
              </a:rPr>
              <a:t>　</a:t>
            </a:r>
            <a:r>
              <a:rPr lang="ja-JP" altLang="ja-JP" sz="1900">
                <a:latin typeface="Hiragino Maru Gothic Pro W4" panose="020F0400000000000000" pitchFamily="34" charset="-128"/>
                <a:ea typeface="Hiragino Maru Gothic Pro W4" panose="020F0400000000000000" pitchFamily="34" charset="-128"/>
              </a:rPr>
              <a:t>多くの病者・障がい者が、職場、学校、地域社会等での差別に苦しんできた歴史を踏まえ、病気や障がいを理由とする差別が許されないことを明らかにする</a:t>
            </a:r>
            <a:r>
              <a:rPr lang="ja-JP" altLang="en-US" sz="1900">
                <a:latin typeface="Hiragino Maru Gothic Pro W4" panose="020F0400000000000000" pitchFamily="34" charset="-128"/>
                <a:ea typeface="Hiragino Maru Gothic Pro W4" panose="020F0400000000000000" pitchFamily="34" charset="-128"/>
              </a:rPr>
              <a:t>（共同骨子第５項）</a:t>
            </a:r>
            <a:r>
              <a:rPr lang="ja-JP" altLang="ja-JP" sz="1900">
                <a:latin typeface="Hiragino Maru Gothic Pro W4" panose="020F0400000000000000" pitchFamily="34" charset="-128"/>
                <a:ea typeface="Hiragino Maru Gothic Pro W4" panose="020F0400000000000000" pitchFamily="34" charset="-128"/>
              </a:rPr>
              <a:t>。</a:t>
            </a:r>
            <a:endParaRPr lang="en-US" altLang="ja-JP" sz="1900" dirty="0">
              <a:latin typeface="Hiragino Maru Gothic Pro W4" panose="020F0400000000000000" pitchFamily="34" charset="-128"/>
              <a:ea typeface="Hiragino Maru Gothic Pro W4" panose="020F0400000000000000" pitchFamily="34" charset="-128"/>
            </a:endParaRPr>
          </a:p>
          <a:p>
            <a:pPr eaLnBrk="1" hangingPunct="1">
              <a:spcAft>
                <a:spcPts val="1200"/>
              </a:spcAft>
              <a:buFont typeface="Wingdings" pitchFamily="2" charset="2"/>
              <a:buNone/>
            </a:pPr>
            <a:r>
              <a:rPr lang="ja-JP" altLang="ja-JP" sz="1900">
                <a:latin typeface="Hiragino Maru Gothic Pro W4" panose="020F0400000000000000" pitchFamily="34" charset="-128"/>
                <a:ea typeface="Hiragino Maru Gothic Pro W4" panose="020F0400000000000000" pitchFamily="34" charset="-128"/>
              </a:rPr>
              <a:t>○</a:t>
            </a:r>
            <a:r>
              <a:rPr lang="ja-JP" altLang="en-US" sz="1900">
                <a:latin typeface="Hiragino Maru Gothic Pro W4" panose="020F0400000000000000" pitchFamily="34" charset="-128"/>
                <a:ea typeface="Hiragino Maru Gothic Pro W4" panose="020F0400000000000000" pitchFamily="34" charset="-128"/>
              </a:rPr>
              <a:t>　すべて人は、病気や障害により差別されないこと（要綱案第２ー２②）</a:t>
            </a:r>
            <a:endParaRPr lang="en-US" altLang="ja-JP" sz="1900" dirty="0">
              <a:latin typeface="Hiragino Maru Gothic Pro W4" panose="020F0400000000000000" pitchFamily="34" charset="-128"/>
              <a:ea typeface="Hiragino Maru Gothic Pro W4" panose="020F0400000000000000" pitchFamily="34" charset="-128"/>
            </a:endParaRPr>
          </a:p>
          <a:p>
            <a:pPr>
              <a:spcAft>
                <a:spcPts val="1200"/>
              </a:spcAft>
              <a:buNone/>
            </a:pPr>
            <a:r>
              <a:rPr lang="ja-JP" altLang="ja-JP" sz="1900">
                <a:latin typeface="Hiragino Maru Gothic Pro W4" panose="020F0400000000000000" pitchFamily="34" charset="-128"/>
                <a:ea typeface="Hiragino Maru Gothic Pro W4" panose="020F0400000000000000" pitchFamily="34" charset="-128"/>
              </a:rPr>
              <a:t>○</a:t>
            </a:r>
            <a:r>
              <a:rPr lang="ja-JP" altLang="en-US" sz="1900">
                <a:latin typeface="Hiragino Maru Gothic Pro W4" panose="020F0400000000000000" pitchFamily="34" charset="-128"/>
                <a:ea typeface="Hiragino Maru Gothic Pro W4" panose="020F0400000000000000" pitchFamily="34" charset="-128"/>
              </a:rPr>
              <a:t>　</a:t>
            </a:r>
            <a:r>
              <a:rPr lang="en-US" altLang="ja-JP" sz="1900" dirty="0">
                <a:latin typeface="Hiragino Maru Gothic Pro W4" panose="020F0400000000000000" pitchFamily="34" charset="-128"/>
                <a:ea typeface="Hiragino Maru Gothic Pro W4" panose="020F0400000000000000" pitchFamily="34" charset="-128"/>
              </a:rPr>
              <a:t>……</a:t>
            </a:r>
            <a:r>
              <a:rPr lang="ja-JP" altLang="en-US" sz="1900">
                <a:latin typeface="Hiragino Maru Gothic Pro W4" panose="020F0400000000000000" pitchFamily="34" charset="-128"/>
                <a:ea typeface="Hiragino Maru Gothic Pro W4" panose="020F0400000000000000" pitchFamily="34" charset="-128"/>
              </a:rPr>
              <a:t>権利が侵害された場合には、迅速かつ適切に回復が図られるようにすること（要綱案第２ー２③）</a:t>
            </a:r>
            <a:endParaRPr lang="en-US" altLang="ja-JP" sz="1900" dirty="0">
              <a:latin typeface="Hiragino Maru Gothic Pro W4" panose="020F0400000000000000" pitchFamily="34" charset="-128"/>
              <a:ea typeface="Hiragino Maru Gothic Pro W4" panose="020F0400000000000000" pitchFamily="34" charset="-128"/>
            </a:endParaRPr>
          </a:p>
          <a:p>
            <a:pPr eaLnBrk="1" hangingPunct="1">
              <a:spcAft>
                <a:spcPts val="1200"/>
              </a:spcAft>
              <a:buFont typeface="Wingdings" pitchFamily="2" charset="2"/>
              <a:buNone/>
            </a:pPr>
            <a:r>
              <a:rPr lang="ja-JP" altLang="ja-JP" sz="1900">
                <a:latin typeface="Hiragino Maru Gothic Pro W4" panose="020F0400000000000000" pitchFamily="34" charset="-128"/>
                <a:ea typeface="Hiragino Maru Gothic Pro W4" panose="020F0400000000000000" pitchFamily="34" charset="-128"/>
              </a:rPr>
              <a:t>○</a:t>
            </a:r>
            <a:r>
              <a:rPr lang="ja-JP" altLang="en-US" sz="1900">
                <a:latin typeface="Hiragino Maru Gothic Pro W4" panose="020F0400000000000000" pitchFamily="34" charset="-128"/>
                <a:ea typeface="Hiragino Maru Gothic Pro W4" panose="020F0400000000000000" pitchFamily="34" charset="-128"/>
              </a:rPr>
              <a:t>　</a:t>
            </a:r>
            <a:r>
              <a:rPr lang="ja-JP" altLang="ja-JP" sz="1900">
                <a:latin typeface="Hiragino Maru Gothic Pro W4" panose="020F0400000000000000" pitchFamily="34" charset="-128"/>
                <a:ea typeface="Hiragino Maru Gothic Pro W4" panose="020F0400000000000000" pitchFamily="34" charset="-128"/>
              </a:rPr>
              <a:t>精神科医療について、その他の医療制度と同様の位置づけにするための関連法令の見直しの検討をはじめとする必要な施策</a:t>
            </a:r>
            <a:r>
              <a:rPr lang="ja-JP" altLang="en-US" sz="1900">
                <a:latin typeface="Hiragino Maru Gothic Pro W4" panose="020F0400000000000000" pitchFamily="34" charset="-128"/>
                <a:ea typeface="Hiragino Maru Gothic Pro W4" panose="020F0400000000000000" pitchFamily="34" charset="-128"/>
              </a:rPr>
              <a:t>（要綱案第３ー⑦）</a:t>
            </a:r>
            <a:r>
              <a:rPr lang="ja-JP" altLang="ja-JP" sz="1900">
                <a:latin typeface="Hiragino Maru Gothic Pro W4" panose="020F0400000000000000" pitchFamily="34" charset="-128"/>
                <a:ea typeface="Hiragino Maru Gothic Pro W4" panose="020F0400000000000000" pitchFamily="34" charset="-128"/>
              </a:rPr>
              <a:t> </a:t>
            </a:r>
            <a:endParaRPr lang="en-US" altLang="ja-JP" sz="1900" dirty="0">
              <a:latin typeface="Hiragino Maru Gothic Pro W4" panose="020F0400000000000000" pitchFamily="34" charset="-128"/>
              <a:ea typeface="Hiragino Maru Gothic Pro W4" panose="020F0400000000000000" pitchFamily="34" charset="-128"/>
            </a:endParaRPr>
          </a:p>
          <a:p>
            <a:pPr eaLnBrk="1" hangingPunct="1">
              <a:spcAft>
                <a:spcPts val="1200"/>
              </a:spcAft>
              <a:buFont typeface="Wingdings" pitchFamily="2" charset="2"/>
              <a:buNone/>
            </a:pPr>
            <a:r>
              <a:rPr lang="ja-JP" altLang="en-US" sz="1900">
                <a:latin typeface="Hiragino Maru Gothic Pro W4" panose="020F0400000000000000" pitchFamily="34" charset="-128"/>
                <a:ea typeface="Hiragino Maru Gothic Pro W4" panose="020F0400000000000000" pitchFamily="34" charset="-128"/>
              </a:rPr>
              <a:t>○　</a:t>
            </a:r>
            <a:r>
              <a:rPr lang="ja-JP" altLang="ja-JP" sz="1900">
                <a:latin typeface="Hiragino Maru Gothic Pro W4" panose="020F0400000000000000" pitchFamily="34" charset="-128"/>
                <a:ea typeface="Hiragino Maru Gothic Pro W4" panose="020F0400000000000000" pitchFamily="34" charset="-128"/>
              </a:rPr>
              <a:t>病気や障がいを理由とする差別を解消するための施策 </a:t>
            </a:r>
            <a:r>
              <a:rPr lang="ja-JP" altLang="en-US" sz="1900">
                <a:latin typeface="Hiragino Maru Gothic Pro W4" panose="020F0400000000000000" pitchFamily="34" charset="-128"/>
                <a:ea typeface="Hiragino Maru Gothic Pro W4" panose="020F0400000000000000" pitchFamily="34" charset="-128"/>
              </a:rPr>
              <a:t>（要綱案第３ー</a:t>
            </a:r>
            <a:r>
              <a:rPr lang="en-US" altLang="ja-JP" sz="1900" dirty="0">
                <a:latin typeface="Hiragino Maru Gothic Pro W4" panose="020F0400000000000000" pitchFamily="34" charset="-128"/>
                <a:ea typeface="Hiragino Maru Gothic Pro W4" panose="020F0400000000000000" pitchFamily="34" charset="-128"/>
              </a:rPr>
              <a:t>⑪</a:t>
            </a:r>
            <a:r>
              <a:rPr lang="ja-JP" altLang="en-US" sz="1900">
                <a:latin typeface="Hiragino Maru Gothic Pro W4" panose="020F0400000000000000" pitchFamily="34" charset="-128"/>
                <a:ea typeface="Hiragino Maru Gothic Pro W4" panose="020F0400000000000000" pitchFamily="34" charset="-128"/>
              </a:rPr>
              <a:t>）</a:t>
            </a:r>
            <a:endParaRPr lang="en-US" altLang="ja-JP" sz="1900" dirty="0">
              <a:latin typeface="Hiragino Maru Gothic Pro W4" panose="020F0400000000000000" pitchFamily="34" charset="-128"/>
              <a:ea typeface="Hiragino Maru Gothic Pro W4" panose="020F0400000000000000" pitchFamily="34" charset="-128"/>
            </a:endParaRPr>
          </a:p>
          <a:p>
            <a:pPr eaLnBrk="1" hangingPunct="1">
              <a:spcAft>
                <a:spcPts val="1200"/>
              </a:spcAft>
              <a:buFont typeface="Wingdings" pitchFamily="2" charset="2"/>
              <a:buNone/>
            </a:pPr>
            <a:endParaRPr lang="en-US" altLang="ja-JP" sz="1900" dirty="0">
              <a:latin typeface="Hiragino Maru Gothic Pro W4" panose="020F0400000000000000" pitchFamily="34" charset="-128"/>
              <a:ea typeface="Hiragino Maru Gothic Pro W4" panose="020F0400000000000000" pitchFamily="34" charset="-128"/>
            </a:endParaRPr>
          </a:p>
        </p:txBody>
      </p:sp>
    </p:spTree>
    <p:extLst>
      <p:ext uri="{BB962C8B-B14F-4D97-AF65-F5344CB8AC3E}">
        <p14:creationId xmlns:p14="http://schemas.microsoft.com/office/powerpoint/2010/main" val="20810855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ウェーブ.thmx</Template>
  <TotalTime>2160</TotalTime>
  <Words>282</Words>
  <Application>Microsoft Macintosh PowerPoint</Application>
  <PresentationFormat>画面に合わせる (4:3)</PresentationFormat>
  <Paragraphs>152</Paragraphs>
  <Slides>12</Slides>
  <Notes>11</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ウェーブ</vt:lpstr>
      <vt:lpstr>  医療基本法からみた 現行医療制度の問題点 </vt:lpstr>
      <vt:lpstr>基本法とは何か</vt:lpstr>
      <vt:lpstr>古典的な法体系</vt:lpstr>
      <vt:lpstr>社会の高度化・複雑化</vt:lpstr>
      <vt:lpstr> 基本法制定による新たな法体系</vt:lpstr>
      <vt:lpstr>医療基本法制定に向けての議論のはじまり</vt:lpstr>
      <vt:lpstr>医療基本法に向けた動き</vt:lpstr>
      <vt:lpstr>　 　 医療基本法による医療制度の再構築 〜全ての医療制度の根幹に患者の権利を </vt:lpstr>
      <vt:lpstr>医療基本法と精神科医療</vt:lpstr>
      <vt:lpstr>医療基本法と感染症対策</vt:lpstr>
      <vt:lpstr>医療基本法と医療事故</vt:lpstr>
      <vt:lpstr>PowerPoint プレゼンテーション</vt:lpstr>
    </vt:vector>
  </TitlesOfParts>
  <Company>九州合同法律事務所</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小林 洋二</dc:creator>
  <cp:lastModifiedBy>mokuri</cp:lastModifiedBy>
  <cp:revision>34</cp:revision>
  <dcterms:created xsi:type="dcterms:W3CDTF">2018-12-06T16:10:45Z</dcterms:created>
  <dcterms:modified xsi:type="dcterms:W3CDTF">2023-04-10T16:44:34Z</dcterms:modified>
</cp:coreProperties>
</file>