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9" r:id="rId1"/>
  </p:sldMasterIdLst>
  <p:sldIdLst>
    <p:sldId id="256" r:id="rId2"/>
  </p:sldIdLst>
  <p:sldSz cx="9906000" cy="6858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1DA27"/>
    <a:srgbClr val="AB7942"/>
    <a:srgbClr val="945200"/>
    <a:srgbClr val="78EFEB"/>
    <a:srgbClr val="FFFC00"/>
    <a:srgbClr val="009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38"/>
    <p:restoredTop sz="94673"/>
  </p:normalViewPr>
  <p:slideViewPr>
    <p:cSldViewPr snapToGrid="0">
      <p:cViewPr varScale="1">
        <p:scale>
          <a:sx n="102" d="100"/>
          <a:sy n="102" d="100"/>
        </p:scale>
        <p:origin x="200" y="3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D284A420-F50C-4C2C-B88E-E6F4EF504B6E}"/>
              </a:ext>
            </a:extLst>
          </p:cNvPr>
          <p:cNvSpPr/>
          <p:nvPr/>
        </p:nvSpPr>
        <p:spPr>
          <a:xfrm>
            <a:off x="0" y="0"/>
            <a:ext cx="9903524"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3"/>
          </a:p>
        </p:txBody>
      </p:sp>
      <p:sp useBgFill="1">
        <p:nvSpPr>
          <p:cNvPr id="12" name="Rectangle 11">
            <a:extLst>
              <a:ext uri="{FF2B5EF4-FFF2-40B4-BE49-F238E27FC236}">
                <a16:creationId xmlns:a16="http://schemas.microsoft.com/office/drawing/2014/main" id="{893A6D2E-5228-4998-9E24-EFCCA024675E}"/>
              </a:ext>
            </a:extLst>
          </p:cNvPr>
          <p:cNvSpPr/>
          <p:nvPr/>
        </p:nvSpPr>
        <p:spPr>
          <a:xfrm>
            <a:off x="0" y="-2"/>
            <a:ext cx="9903524" cy="3567547"/>
          </a:xfrm>
          <a:prstGeom prst="rect">
            <a:avLst/>
          </a:prstGeom>
          <a:ln>
            <a:noFill/>
          </a:ln>
          <a:effectLst>
            <a:outerShdw blurRad="228600" dist="152400" dir="5460000" sx="95000" sy="95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3" dirty="0"/>
          </a:p>
        </p:txBody>
      </p:sp>
      <p:sp>
        <p:nvSpPr>
          <p:cNvPr id="2" name="Title 1">
            <a:extLst>
              <a:ext uri="{FF2B5EF4-FFF2-40B4-BE49-F238E27FC236}">
                <a16:creationId xmlns:a16="http://schemas.microsoft.com/office/drawing/2014/main" id="{C59D878C-9930-44AF-AE18-FCA0DAE10D39}"/>
              </a:ext>
            </a:extLst>
          </p:cNvPr>
          <p:cNvSpPr>
            <a:spLocks noGrp="1"/>
          </p:cNvSpPr>
          <p:nvPr>
            <p:ph type="ctrTitle"/>
          </p:nvPr>
        </p:nvSpPr>
        <p:spPr>
          <a:xfrm>
            <a:off x="618964" y="852055"/>
            <a:ext cx="8434215" cy="2581463"/>
          </a:xfrm>
        </p:spPr>
        <p:txBody>
          <a:bodyPr anchor="b"/>
          <a:lstStyle>
            <a:lvl1pPr algn="l">
              <a:defRPr sz="39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CD82D608-1F8D-47BB-B595-43B7BEACA90A}"/>
              </a:ext>
            </a:extLst>
          </p:cNvPr>
          <p:cNvSpPr>
            <a:spLocks noGrp="1"/>
          </p:cNvSpPr>
          <p:nvPr>
            <p:ph type="subTitle" idx="1"/>
          </p:nvPr>
        </p:nvSpPr>
        <p:spPr>
          <a:xfrm>
            <a:off x="618964" y="3754582"/>
            <a:ext cx="8434215" cy="2244436"/>
          </a:xfrm>
        </p:spPr>
        <p:txBody>
          <a:bodyPr/>
          <a:lstStyle>
            <a:lvl1pPr marL="0" indent="0" algn="l">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C2D3C1DA-DAC9-422B-9450-54A7E03B3DE0}"/>
              </a:ext>
            </a:extLst>
          </p:cNvPr>
          <p:cNvSpPr>
            <a:spLocks noGrp="1"/>
          </p:cNvSpPr>
          <p:nvPr>
            <p:ph type="dt" sz="half" idx="10"/>
          </p:nvPr>
        </p:nvSpPr>
        <p:spPr/>
        <p:txBody>
          <a:bodyPr/>
          <a:lstStyle/>
          <a:p>
            <a:fld id="{3341EE12-F28E-4B03-A404-A8FCAE0F6316}" type="datetime1">
              <a:rPr lang="en-US" smtClean="0"/>
              <a:t>1/15/25</a:t>
            </a:fld>
            <a:endParaRPr lang="en-US" dirty="0"/>
          </a:p>
        </p:txBody>
      </p:sp>
      <p:sp>
        <p:nvSpPr>
          <p:cNvPr id="5" name="Footer Placeholder 4">
            <a:extLst>
              <a:ext uri="{FF2B5EF4-FFF2-40B4-BE49-F238E27FC236}">
                <a16:creationId xmlns:a16="http://schemas.microsoft.com/office/drawing/2014/main" id="{6739A2B9-3E23-4C08-A5CE-698861210A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12E61E-26F7-4369-8F2F-6D3CDF644D94}"/>
              </a:ext>
            </a:extLst>
          </p:cNvPr>
          <p:cNvSpPr>
            <a:spLocks noGrp="1"/>
          </p:cNvSpPr>
          <p:nvPr>
            <p:ph type="sldNum" sz="quarter" idx="12"/>
          </p:nvPr>
        </p:nvSpPr>
        <p:spPr/>
        <p:txBody>
          <a:bodyPr/>
          <a:lstStyle/>
          <a:p>
            <a:fld id="{B4A918BC-4D43-4B42-B3C0-E7EBE25E6AF0}" type="slidenum">
              <a:rPr lang="en-US" smtClean="0"/>
              <a:t>‹#›</a:t>
            </a:fld>
            <a:endParaRPr lang="en-US" dirty="0"/>
          </a:p>
        </p:txBody>
      </p:sp>
      <p:cxnSp>
        <p:nvCxnSpPr>
          <p:cNvPr id="23" name="Straight Connector 22">
            <a:extLst>
              <a:ext uri="{FF2B5EF4-FFF2-40B4-BE49-F238E27FC236}">
                <a16:creationId xmlns:a16="http://schemas.microsoft.com/office/drawing/2014/main" id="{3ADB48DB-8E25-4F2F-8C02-5B793937255F}"/>
              </a:ext>
            </a:extLst>
          </p:cNvPr>
          <p:cNvCxnSpPr>
            <a:cxnSpLocks/>
          </p:cNvCxnSpPr>
          <p:nvPr/>
        </p:nvCxnSpPr>
        <p:spPr>
          <a:xfrm>
            <a:off x="9480376" y="5641011"/>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C32BA7E3-7313-49C8-A245-A85BDEB13EB3}"/>
              </a:ext>
            </a:extLst>
          </p:cNvPr>
          <p:cNvCxnSpPr>
            <a:cxnSpLocks/>
          </p:cNvCxnSpPr>
          <p:nvPr/>
        </p:nvCxnSpPr>
        <p:spPr>
          <a:xfrm>
            <a:off x="9480376" y="5641011"/>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10079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F69F7-12D5-40F0-88F0-33D60AEB0218}"/>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765BB511-E79D-41D8-AF91-14A5C803FC8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705DFA-4DAF-4B30-8032-503081AEA4BF}"/>
              </a:ext>
            </a:extLst>
          </p:cNvPr>
          <p:cNvSpPr>
            <a:spLocks noGrp="1"/>
          </p:cNvSpPr>
          <p:nvPr>
            <p:ph type="dt" sz="half" idx="10"/>
          </p:nvPr>
        </p:nvSpPr>
        <p:spPr/>
        <p:txBody>
          <a:bodyPr/>
          <a:lstStyle/>
          <a:p>
            <a:fld id="{B68B8189-0D9C-48A6-9FA3-862227B094CE}" type="datetime1">
              <a:rPr lang="en-US" smtClean="0"/>
              <a:t>1/15/25</a:t>
            </a:fld>
            <a:endParaRPr lang="en-US"/>
          </a:p>
        </p:txBody>
      </p:sp>
      <p:sp>
        <p:nvSpPr>
          <p:cNvPr id="5" name="Footer Placeholder 4">
            <a:extLst>
              <a:ext uri="{FF2B5EF4-FFF2-40B4-BE49-F238E27FC236}">
                <a16:creationId xmlns:a16="http://schemas.microsoft.com/office/drawing/2014/main" id="{E034FBF5-16C0-46A0-916A-4910C1B615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626EA6-7E48-454C-887A-0EF3356F91D5}"/>
              </a:ext>
            </a:extLst>
          </p:cNvPr>
          <p:cNvSpPr>
            <a:spLocks noGrp="1"/>
          </p:cNvSpPr>
          <p:nvPr>
            <p:ph type="sldNum" sz="quarter" idx="12"/>
          </p:nvPr>
        </p:nvSpPr>
        <p:spPr/>
        <p:txBody>
          <a:bodyPr/>
          <a:lstStyle/>
          <a:p>
            <a:fld id="{B4A918BC-4D43-4B42-B3C0-E7EBE25E6AF0}" type="slidenum">
              <a:rPr lang="en-US" smtClean="0"/>
              <a:t>‹#›</a:t>
            </a:fld>
            <a:endParaRPr lang="en-US"/>
          </a:p>
        </p:txBody>
      </p:sp>
    </p:spTree>
    <p:extLst>
      <p:ext uri="{BB962C8B-B14F-4D97-AF65-F5344CB8AC3E}">
        <p14:creationId xmlns:p14="http://schemas.microsoft.com/office/powerpoint/2010/main" val="165148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BA312BAB-A07B-4FEA-8EB5-A7BD8B24C6DA}"/>
              </a:ext>
            </a:extLst>
          </p:cNvPr>
          <p:cNvSpPr/>
          <p:nvPr/>
        </p:nvSpPr>
        <p:spPr>
          <a:xfrm>
            <a:off x="0" y="0"/>
            <a:ext cx="9906000"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3"/>
          </a:p>
        </p:txBody>
      </p:sp>
      <p:sp useBgFill="1">
        <p:nvSpPr>
          <p:cNvPr id="8" name="Rectangle 7">
            <a:extLst>
              <a:ext uri="{FF2B5EF4-FFF2-40B4-BE49-F238E27FC236}">
                <a16:creationId xmlns:a16="http://schemas.microsoft.com/office/drawing/2014/main" id="{F245A432-7E52-48B5-A8BB-13EED592E35A}"/>
              </a:ext>
            </a:extLst>
          </p:cNvPr>
          <p:cNvSpPr/>
          <p:nvPr/>
        </p:nvSpPr>
        <p:spPr>
          <a:xfrm>
            <a:off x="6348846" y="0"/>
            <a:ext cx="3557154" cy="6858000"/>
          </a:xfrm>
          <a:prstGeom prst="rect">
            <a:avLst/>
          </a:prstGeom>
          <a:ln>
            <a:noFill/>
          </a:ln>
          <a:effectLst>
            <a:outerShdw blurRad="254000" dist="152400" dir="10680000" sx="95000" sy="95000" algn="t" rotWithShape="0">
              <a:srgbClr val="000000">
                <a:alpha val="1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3"/>
          </a:p>
        </p:txBody>
      </p:sp>
      <p:cxnSp>
        <p:nvCxnSpPr>
          <p:cNvPr id="14" name="Straight Connector 13">
            <a:extLst>
              <a:ext uri="{FF2B5EF4-FFF2-40B4-BE49-F238E27FC236}">
                <a16:creationId xmlns:a16="http://schemas.microsoft.com/office/drawing/2014/main" id="{656288B6-16BD-4DEE-9187-C78963ED1D8A}"/>
              </a:ext>
            </a:extLst>
          </p:cNvPr>
          <p:cNvCxnSpPr>
            <a:cxnSpLocks/>
          </p:cNvCxnSpPr>
          <p:nvPr/>
        </p:nvCxnSpPr>
        <p:spPr>
          <a:xfrm rot="16200000" flipH="1">
            <a:off x="8418749" y="176935"/>
            <a:ext cx="0" cy="4867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Vertical Title 1">
            <a:extLst>
              <a:ext uri="{FF2B5EF4-FFF2-40B4-BE49-F238E27FC236}">
                <a16:creationId xmlns:a16="http://schemas.microsoft.com/office/drawing/2014/main" id="{F9259F7B-ED77-4251-A424-93712C6F57A0}"/>
              </a:ext>
            </a:extLst>
          </p:cNvPr>
          <p:cNvSpPr>
            <a:spLocks noGrp="1"/>
          </p:cNvSpPr>
          <p:nvPr>
            <p:ph type="title" orient="vert"/>
          </p:nvPr>
        </p:nvSpPr>
        <p:spPr>
          <a:xfrm>
            <a:off x="6613380" y="872836"/>
            <a:ext cx="2048741" cy="5119256"/>
          </a:xfrm>
        </p:spPr>
        <p:txBody>
          <a:bodyPr vert="eaVert" ancho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70295692-9BD0-4EB9-B344-9A6945DB0B81}"/>
              </a:ext>
            </a:extLst>
          </p:cNvPr>
          <p:cNvSpPr>
            <a:spLocks noGrp="1"/>
          </p:cNvSpPr>
          <p:nvPr>
            <p:ph type="body" orient="vert" idx="1"/>
          </p:nvPr>
        </p:nvSpPr>
        <p:spPr>
          <a:xfrm>
            <a:off x="614857" y="872836"/>
            <a:ext cx="5390262" cy="511925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B128527-7CED-4CF3-A260-649685D2E6D3}"/>
              </a:ext>
            </a:extLst>
          </p:cNvPr>
          <p:cNvSpPr>
            <a:spLocks noGrp="1"/>
          </p:cNvSpPr>
          <p:nvPr>
            <p:ph type="dt" sz="half" idx="10"/>
          </p:nvPr>
        </p:nvSpPr>
        <p:spPr>
          <a:xfrm>
            <a:off x="267463" y="6236209"/>
            <a:ext cx="2467935" cy="365125"/>
          </a:xfrm>
        </p:spPr>
        <p:txBody>
          <a:bodyPr/>
          <a:lstStyle/>
          <a:p>
            <a:fld id="{26ADDCAE-6443-42C3-9C19-F95985500186}" type="datetime1">
              <a:rPr lang="en-US" smtClean="0"/>
              <a:t>1/15/25</a:t>
            </a:fld>
            <a:endParaRPr lang="en-US" dirty="0"/>
          </a:p>
        </p:txBody>
      </p:sp>
      <p:sp>
        <p:nvSpPr>
          <p:cNvPr id="5" name="Footer Placeholder 4">
            <a:extLst>
              <a:ext uri="{FF2B5EF4-FFF2-40B4-BE49-F238E27FC236}">
                <a16:creationId xmlns:a16="http://schemas.microsoft.com/office/drawing/2014/main" id="{20517F65-E517-4B50-B559-FD7D59F3E8B5}"/>
              </a:ext>
            </a:extLst>
          </p:cNvPr>
          <p:cNvSpPr>
            <a:spLocks noGrp="1"/>
          </p:cNvSpPr>
          <p:nvPr>
            <p:ph type="ftr" sz="quarter" idx="11"/>
          </p:nvPr>
        </p:nvSpPr>
        <p:spPr>
          <a:xfrm>
            <a:off x="267462" y="237745"/>
            <a:ext cx="2909888" cy="365125"/>
          </a:xfrm>
        </p:spPr>
        <p:txBody>
          <a:bodyPr/>
          <a:lstStyle/>
          <a:p>
            <a:endParaRPr lang="en-US" dirty="0"/>
          </a:p>
        </p:txBody>
      </p:sp>
      <p:sp>
        <p:nvSpPr>
          <p:cNvPr id="6" name="Slide Number Placeholder 5">
            <a:extLst>
              <a:ext uri="{FF2B5EF4-FFF2-40B4-BE49-F238E27FC236}">
                <a16:creationId xmlns:a16="http://schemas.microsoft.com/office/drawing/2014/main" id="{CAED40B7-46EE-49D9-BE89-7E101F80A497}"/>
              </a:ext>
            </a:extLst>
          </p:cNvPr>
          <p:cNvSpPr>
            <a:spLocks noGrp="1"/>
          </p:cNvSpPr>
          <p:nvPr>
            <p:ph type="sldNum" sz="quarter" idx="12"/>
          </p:nvPr>
        </p:nvSpPr>
        <p:spPr>
          <a:xfrm>
            <a:off x="9175433" y="237744"/>
            <a:ext cx="614856" cy="365760"/>
          </a:xfrm>
        </p:spPr>
        <p:txBody>
          <a:bodyPr/>
          <a:lstStyle/>
          <a:p>
            <a:fld id="{B4A918BC-4D43-4B42-B3C0-E7EBE25E6AF0}" type="slidenum">
              <a:rPr lang="en-US" smtClean="0"/>
              <a:t>‹#›</a:t>
            </a:fld>
            <a:endParaRPr lang="en-US" dirty="0"/>
          </a:p>
        </p:txBody>
      </p:sp>
      <p:cxnSp>
        <p:nvCxnSpPr>
          <p:cNvPr id="16" name="Straight Connector 15">
            <a:extLst>
              <a:ext uri="{FF2B5EF4-FFF2-40B4-BE49-F238E27FC236}">
                <a16:creationId xmlns:a16="http://schemas.microsoft.com/office/drawing/2014/main" id="{E05031BF-2EA5-4128-B6AF-2D0F5A101095}"/>
              </a:ext>
            </a:extLst>
          </p:cNvPr>
          <p:cNvCxnSpPr>
            <a:cxnSpLocks/>
          </p:cNvCxnSpPr>
          <p:nvPr/>
        </p:nvCxnSpPr>
        <p:spPr>
          <a:xfrm rot="16200000" flipH="1">
            <a:off x="8418749" y="176935"/>
            <a:ext cx="0" cy="4867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20938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62CCA-8D32-44C3-809A-54D0245B8ABF}"/>
              </a:ext>
            </a:extLst>
          </p:cNvPr>
          <p:cNvSpPr>
            <a:spLocks noGrp="1"/>
          </p:cNvSpPr>
          <p:nvPr>
            <p:ph type="title"/>
          </p:nvPr>
        </p:nvSpPr>
        <p:spPr>
          <a:xfrm>
            <a:off x="618964" y="858983"/>
            <a:ext cx="8434216" cy="1432273"/>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10689041-349C-49F8-B155-6F5862873736}"/>
              </a:ext>
            </a:extLst>
          </p:cNvPr>
          <p:cNvSpPr>
            <a:spLocks noGrp="1"/>
          </p:cNvSpPr>
          <p:nvPr>
            <p:ph idx="1"/>
          </p:nvPr>
        </p:nvSpPr>
        <p:spPr>
          <a:xfrm>
            <a:off x="618962" y="2750127"/>
            <a:ext cx="8434729" cy="32617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35E088-72B1-425B-B53B-81B134826169}"/>
              </a:ext>
            </a:extLst>
          </p:cNvPr>
          <p:cNvSpPr>
            <a:spLocks noGrp="1"/>
          </p:cNvSpPr>
          <p:nvPr>
            <p:ph type="dt" sz="half" idx="10"/>
          </p:nvPr>
        </p:nvSpPr>
        <p:spPr/>
        <p:txBody>
          <a:bodyPr/>
          <a:lstStyle/>
          <a:p>
            <a:fld id="{1962799E-EB8E-4038-8063-81BB57C732D4}" type="datetime1">
              <a:rPr lang="en-US" smtClean="0"/>
              <a:t>1/15/25</a:t>
            </a:fld>
            <a:endParaRPr lang="en-US"/>
          </a:p>
        </p:txBody>
      </p:sp>
      <p:sp>
        <p:nvSpPr>
          <p:cNvPr id="5" name="Footer Placeholder 4">
            <a:extLst>
              <a:ext uri="{FF2B5EF4-FFF2-40B4-BE49-F238E27FC236}">
                <a16:creationId xmlns:a16="http://schemas.microsoft.com/office/drawing/2014/main" id="{89180451-8BF9-48B2-8E6A-9E15C83357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68196E-3A76-4417-BFD8-4400D16E07EA}"/>
              </a:ext>
            </a:extLst>
          </p:cNvPr>
          <p:cNvSpPr>
            <a:spLocks noGrp="1"/>
          </p:cNvSpPr>
          <p:nvPr>
            <p:ph type="sldNum" sz="quarter" idx="12"/>
          </p:nvPr>
        </p:nvSpPr>
        <p:spPr/>
        <p:txBody>
          <a:bodyPr/>
          <a:lstStyle/>
          <a:p>
            <a:fld id="{B4A918BC-4D43-4B42-B3C0-E7EBE25E6AF0}" type="slidenum">
              <a:rPr lang="en-US" smtClean="0"/>
              <a:t>‹#›</a:t>
            </a:fld>
            <a:endParaRPr lang="en-US"/>
          </a:p>
        </p:txBody>
      </p:sp>
    </p:spTree>
    <p:extLst>
      <p:ext uri="{BB962C8B-B14F-4D97-AF65-F5344CB8AC3E}">
        <p14:creationId xmlns:p14="http://schemas.microsoft.com/office/powerpoint/2010/main" val="4259199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CFB183B-99B9-4420-AB2D-070568510522}"/>
              </a:ext>
            </a:extLst>
          </p:cNvPr>
          <p:cNvSpPr/>
          <p:nvPr/>
        </p:nvSpPr>
        <p:spPr>
          <a:xfrm>
            <a:off x="0" y="0"/>
            <a:ext cx="9906000"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3"/>
          </a:p>
        </p:txBody>
      </p:sp>
      <p:sp useBgFill="1">
        <p:nvSpPr>
          <p:cNvPr id="12" name="Rectangle 11">
            <a:extLst>
              <a:ext uri="{FF2B5EF4-FFF2-40B4-BE49-F238E27FC236}">
                <a16:creationId xmlns:a16="http://schemas.microsoft.com/office/drawing/2014/main" id="{76DF62B9-1876-4EEB-929D-B46F98265E34}"/>
              </a:ext>
            </a:extLst>
          </p:cNvPr>
          <p:cNvSpPr/>
          <p:nvPr/>
        </p:nvSpPr>
        <p:spPr>
          <a:xfrm>
            <a:off x="0" y="-2"/>
            <a:ext cx="9906000" cy="3862064"/>
          </a:xfrm>
          <a:prstGeom prst="rect">
            <a:avLst/>
          </a:prstGeom>
          <a:ln>
            <a:noFill/>
          </a:ln>
          <a:effectLst>
            <a:outerShdw blurRad="203200" dist="127000" dir="5460000" sx="96000" sy="96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3" dirty="0"/>
          </a:p>
        </p:txBody>
      </p:sp>
      <p:cxnSp>
        <p:nvCxnSpPr>
          <p:cNvPr id="14" name="Straight Connector 13">
            <a:extLst>
              <a:ext uri="{FF2B5EF4-FFF2-40B4-BE49-F238E27FC236}">
                <a16:creationId xmlns:a16="http://schemas.microsoft.com/office/drawing/2014/main" id="{B5F0E4DD-839A-4BD2-B5FA-FF319E87D037}"/>
              </a:ext>
            </a:extLst>
          </p:cNvPr>
          <p:cNvCxnSpPr>
            <a:cxnSpLocks/>
          </p:cNvCxnSpPr>
          <p:nvPr/>
        </p:nvCxnSpPr>
        <p:spPr>
          <a:xfrm>
            <a:off x="9480376" y="852057"/>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7692C2FB-E558-4132-AAF5-EFCED0144BA2}"/>
              </a:ext>
            </a:extLst>
          </p:cNvPr>
          <p:cNvSpPr>
            <a:spLocks noGrp="1"/>
          </p:cNvSpPr>
          <p:nvPr>
            <p:ph type="title"/>
          </p:nvPr>
        </p:nvSpPr>
        <p:spPr>
          <a:xfrm>
            <a:off x="618963" y="852056"/>
            <a:ext cx="8434215" cy="2576944"/>
          </a:xfrm>
        </p:spPr>
        <p:txBody>
          <a:bodyPr anchor="b">
            <a:normAutofit/>
          </a:bodyPr>
          <a:lstStyle>
            <a:lvl1pPr>
              <a:defRPr sz="4388"/>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AA20424-DA4E-467F-AC0A-D44192A54F64}"/>
              </a:ext>
            </a:extLst>
          </p:cNvPr>
          <p:cNvSpPr>
            <a:spLocks noGrp="1"/>
          </p:cNvSpPr>
          <p:nvPr>
            <p:ph type="body" idx="1"/>
          </p:nvPr>
        </p:nvSpPr>
        <p:spPr>
          <a:xfrm>
            <a:off x="618960" y="4202832"/>
            <a:ext cx="8446032" cy="1789260"/>
          </a:xfrm>
        </p:spPr>
        <p:txBody>
          <a:bodyPr/>
          <a:lstStyle>
            <a:lvl1pPr marL="0" indent="0">
              <a:buNone/>
              <a:defRPr sz="1950">
                <a:solidFill>
                  <a:schemeClr val="tx1"/>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3B39F9C-ADA9-4225-9D74-193A8894ED7A}"/>
              </a:ext>
            </a:extLst>
          </p:cNvPr>
          <p:cNvSpPr>
            <a:spLocks noGrp="1"/>
          </p:cNvSpPr>
          <p:nvPr>
            <p:ph type="dt" sz="half" idx="10"/>
          </p:nvPr>
        </p:nvSpPr>
        <p:spPr>
          <a:xfrm>
            <a:off x="270141" y="6236209"/>
            <a:ext cx="2467935" cy="365125"/>
          </a:xfrm>
        </p:spPr>
        <p:txBody>
          <a:bodyPr/>
          <a:lstStyle/>
          <a:p>
            <a:fld id="{217A73C3-B243-44D3-809D-EF8FDFBD85D4}" type="datetime1">
              <a:rPr lang="en-US" smtClean="0"/>
              <a:t>1/15/25</a:t>
            </a:fld>
            <a:endParaRPr lang="en-US" dirty="0"/>
          </a:p>
        </p:txBody>
      </p:sp>
      <p:sp>
        <p:nvSpPr>
          <p:cNvPr id="5" name="Footer Placeholder 4">
            <a:extLst>
              <a:ext uri="{FF2B5EF4-FFF2-40B4-BE49-F238E27FC236}">
                <a16:creationId xmlns:a16="http://schemas.microsoft.com/office/drawing/2014/main" id="{84057DEC-B96B-4D69-8B62-5156FDA6D9BB}"/>
              </a:ext>
            </a:extLst>
          </p:cNvPr>
          <p:cNvSpPr>
            <a:spLocks noGrp="1"/>
          </p:cNvSpPr>
          <p:nvPr>
            <p:ph type="ftr" sz="quarter" idx="11"/>
          </p:nvPr>
        </p:nvSpPr>
        <p:spPr>
          <a:xfrm>
            <a:off x="270141" y="237745"/>
            <a:ext cx="3343275" cy="365125"/>
          </a:xfrm>
        </p:spPr>
        <p:txBody>
          <a:bodyPr/>
          <a:lstStyle/>
          <a:p>
            <a:endParaRPr lang="en-US" dirty="0"/>
          </a:p>
        </p:txBody>
      </p:sp>
      <p:sp>
        <p:nvSpPr>
          <p:cNvPr id="6" name="Slide Number Placeholder 5">
            <a:extLst>
              <a:ext uri="{FF2B5EF4-FFF2-40B4-BE49-F238E27FC236}">
                <a16:creationId xmlns:a16="http://schemas.microsoft.com/office/drawing/2014/main" id="{A0BF4AC1-9934-43DC-B9AC-322612A74656}"/>
              </a:ext>
            </a:extLst>
          </p:cNvPr>
          <p:cNvSpPr>
            <a:spLocks noGrp="1"/>
          </p:cNvSpPr>
          <p:nvPr>
            <p:ph type="sldNum" sz="quarter" idx="12"/>
          </p:nvPr>
        </p:nvSpPr>
        <p:spPr>
          <a:xfrm>
            <a:off x="9172948" y="237744"/>
            <a:ext cx="614856" cy="365760"/>
          </a:xfrm>
        </p:spPr>
        <p:txBody>
          <a:bodyPr/>
          <a:lstStyle/>
          <a:p>
            <a:fld id="{B4A918BC-4D43-4B42-B3C0-E7EBE25E6AF0}" type="slidenum">
              <a:rPr lang="en-US" smtClean="0"/>
              <a:t>‹#›</a:t>
            </a:fld>
            <a:endParaRPr lang="en-US"/>
          </a:p>
        </p:txBody>
      </p:sp>
      <p:cxnSp>
        <p:nvCxnSpPr>
          <p:cNvPr id="11" name="Straight Connector 10">
            <a:extLst>
              <a:ext uri="{FF2B5EF4-FFF2-40B4-BE49-F238E27FC236}">
                <a16:creationId xmlns:a16="http://schemas.microsoft.com/office/drawing/2014/main" id="{4CBDA60A-39CD-41D4-8AE5-0FB7FD78559C}"/>
              </a:ext>
            </a:extLst>
          </p:cNvPr>
          <p:cNvCxnSpPr>
            <a:cxnSpLocks/>
          </p:cNvCxnSpPr>
          <p:nvPr/>
        </p:nvCxnSpPr>
        <p:spPr>
          <a:xfrm>
            <a:off x="9480376" y="852057"/>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1159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CAF84-4A19-4D9A-9B82-46BCBED4F7BD}"/>
              </a:ext>
            </a:extLst>
          </p:cNvPr>
          <p:cNvSpPr>
            <a:spLocks noGrp="1"/>
          </p:cNvSpPr>
          <p:nvPr>
            <p:ph type="title"/>
          </p:nvPr>
        </p:nvSpPr>
        <p:spPr>
          <a:xfrm>
            <a:off x="618964" y="858983"/>
            <a:ext cx="8434216" cy="1432273"/>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5A373DD-26AC-4E69-A17C-538D9C7C6854}"/>
              </a:ext>
            </a:extLst>
          </p:cNvPr>
          <p:cNvSpPr>
            <a:spLocks noGrp="1"/>
          </p:cNvSpPr>
          <p:nvPr>
            <p:ph sz="half" idx="1"/>
          </p:nvPr>
        </p:nvSpPr>
        <p:spPr>
          <a:xfrm>
            <a:off x="618963" y="2833256"/>
            <a:ext cx="4099291" cy="31657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EAD30C23-A75F-45DF-BCCF-760C533AC7FA}"/>
              </a:ext>
            </a:extLst>
          </p:cNvPr>
          <p:cNvSpPr>
            <a:spLocks noGrp="1"/>
          </p:cNvSpPr>
          <p:nvPr>
            <p:ph sz="half" idx="2"/>
          </p:nvPr>
        </p:nvSpPr>
        <p:spPr>
          <a:xfrm>
            <a:off x="4953888" y="2833256"/>
            <a:ext cx="4099291" cy="31657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082C3974-73EC-4F1B-9E92-0E279ABEE5CD}"/>
              </a:ext>
            </a:extLst>
          </p:cNvPr>
          <p:cNvSpPr>
            <a:spLocks noGrp="1"/>
          </p:cNvSpPr>
          <p:nvPr>
            <p:ph type="dt" sz="half" idx="10"/>
          </p:nvPr>
        </p:nvSpPr>
        <p:spPr>
          <a:xfrm>
            <a:off x="270141" y="6236209"/>
            <a:ext cx="2467935" cy="365125"/>
          </a:xfrm>
        </p:spPr>
        <p:txBody>
          <a:bodyPr/>
          <a:lstStyle/>
          <a:p>
            <a:fld id="{C9B6D3E3-28E2-4380-A113-67698215C5F8}" type="datetime1">
              <a:rPr lang="en-US" smtClean="0"/>
              <a:t>1/15/25</a:t>
            </a:fld>
            <a:endParaRPr lang="en-US" dirty="0"/>
          </a:p>
        </p:txBody>
      </p:sp>
      <p:sp>
        <p:nvSpPr>
          <p:cNvPr id="6" name="Footer Placeholder 5">
            <a:extLst>
              <a:ext uri="{FF2B5EF4-FFF2-40B4-BE49-F238E27FC236}">
                <a16:creationId xmlns:a16="http://schemas.microsoft.com/office/drawing/2014/main" id="{CC70B3F2-3F28-42A3-9701-A6F01F1B185A}"/>
              </a:ext>
            </a:extLst>
          </p:cNvPr>
          <p:cNvSpPr>
            <a:spLocks noGrp="1"/>
          </p:cNvSpPr>
          <p:nvPr>
            <p:ph type="ftr" sz="quarter" idx="11"/>
          </p:nvPr>
        </p:nvSpPr>
        <p:spPr>
          <a:xfrm>
            <a:off x="270141" y="237745"/>
            <a:ext cx="3343275" cy="365125"/>
          </a:xfrm>
        </p:spPr>
        <p:txBody>
          <a:bodyPr/>
          <a:lstStyle/>
          <a:p>
            <a:endParaRPr lang="en-US" dirty="0"/>
          </a:p>
        </p:txBody>
      </p:sp>
      <p:sp>
        <p:nvSpPr>
          <p:cNvPr id="7" name="Slide Number Placeholder 6">
            <a:extLst>
              <a:ext uri="{FF2B5EF4-FFF2-40B4-BE49-F238E27FC236}">
                <a16:creationId xmlns:a16="http://schemas.microsoft.com/office/drawing/2014/main" id="{E5E7A2FC-50E7-4972-9F28-E3AC4EF93D44}"/>
              </a:ext>
            </a:extLst>
          </p:cNvPr>
          <p:cNvSpPr>
            <a:spLocks noGrp="1"/>
          </p:cNvSpPr>
          <p:nvPr>
            <p:ph type="sldNum" sz="quarter" idx="12"/>
          </p:nvPr>
        </p:nvSpPr>
        <p:spPr>
          <a:xfrm>
            <a:off x="9172948" y="237744"/>
            <a:ext cx="614856" cy="365760"/>
          </a:xfrm>
        </p:spPr>
        <p:txBody>
          <a:bodyPr/>
          <a:lstStyle/>
          <a:p>
            <a:fld id="{B4A918BC-4D43-4B42-B3C0-E7EBE25E6AF0}" type="slidenum">
              <a:rPr lang="en-US" smtClean="0"/>
              <a:t>‹#›</a:t>
            </a:fld>
            <a:endParaRPr lang="en-US"/>
          </a:p>
        </p:txBody>
      </p:sp>
    </p:spTree>
    <p:extLst>
      <p:ext uri="{BB962C8B-B14F-4D97-AF65-F5344CB8AC3E}">
        <p14:creationId xmlns:p14="http://schemas.microsoft.com/office/powerpoint/2010/main" val="479404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65F85-77E6-4F6D-9FFA-5D76201B13E5}"/>
              </a:ext>
            </a:extLst>
          </p:cNvPr>
          <p:cNvSpPr>
            <a:spLocks noGrp="1"/>
          </p:cNvSpPr>
          <p:nvPr>
            <p:ph type="title"/>
          </p:nvPr>
        </p:nvSpPr>
        <p:spPr>
          <a:xfrm>
            <a:off x="618964" y="872837"/>
            <a:ext cx="8434215" cy="1427019"/>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C6C0DAE-58D1-45D9-9FC4-B0864E332C08}"/>
              </a:ext>
            </a:extLst>
          </p:cNvPr>
          <p:cNvSpPr>
            <a:spLocks noGrp="1"/>
          </p:cNvSpPr>
          <p:nvPr>
            <p:ph type="body" idx="1"/>
          </p:nvPr>
        </p:nvSpPr>
        <p:spPr>
          <a:xfrm>
            <a:off x="618963" y="2713326"/>
            <a:ext cx="4081532" cy="823912"/>
          </a:xfrm>
        </p:spPr>
        <p:txBody>
          <a:bodyPr anchor="b">
            <a:normAutofit/>
          </a:bodyPr>
          <a:lstStyle>
            <a:lvl1pPr marL="0" indent="0">
              <a:buNone/>
              <a:defRPr sz="1950" b="0" i="1" u="none"/>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en-US"/>
              <a:t>Click to edit Master text styles</a:t>
            </a:r>
          </a:p>
        </p:txBody>
      </p:sp>
      <p:sp>
        <p:nvSpPr>
          <p:cNvPr id="4" name="Content Placeholder 3">
            <a:extLst>
              <a:ext uri="{FF2B5EF4-FFF2-40B4-BE49-F238E27FC236}">
                <a16:creationId xmlns:a16="http://schemas.microsoft.com/office/drawing/2014/main" id="{FD1E63D7-9812-4EA1-A0A2-14D974311FAD}"/>
              </a:ext>
            </a:extLst>
          </p:cNvPr>
          <p:cNvSpPr>
            <a:spLocks noGrp="1"/>
          </p:cNvSpPr>
          <p:nvPr>
            <p:ph sz="half" idx="2"/>
          </p:nvPr>
        </p:nvSpPr>
        <p:spPr>
          <a:xfrm>
            <a:off x="618963" y="3706092"/>
            <a:ext cx="4081532" cy="233449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E4C5055B-04A0-47D3-90ED-135025F857F9}"/>
              </a:ext>
            </a:extLst>
          </p:cNvPr>
          <p:cNvSpPr>
            <a:spLocks noGrp="1"/>
          </p:cNvSpPr>
          <p:nvPr>
            <p:ph type="body" sz="quarter" idx="3"/>
          </p:nvPr>
        </p:nvSpPr>
        <p:spPr>
          <a:xfrm>
            <a:off x="4951547" y="2713326"/>
            <a:ext cx="4101632" cy="823912"/>
          </a:xfrm>
        </p:spPr>
        <p:txBody>
          <a:bodyPr anchor="b">
            <a:normAutofit/>
          </a:bodyPr>
          <a:lstStyle>
            <a:lvl1pPr marL="0" indent="0">
              <a:buNone/>
              <a:defRPr sz="1950" b="0" i="1" u="none"/>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en-US"/>
              <a:t>Click to edit Master text styles</a:t>
            </a:r>
          </a:p>
        </p:txBody>
      </p:sp>
      <p:sp>
        <p:nvSpPr>
          <p:cNvPr id="6" name="Content Placeholder 5">
            <a:extLst>
              <a:ext uri="{FF2B5EF4-FFF2-40B4-BE49-F238E27FC236}">
                <a16:creationId xmlns:a16="http://schemas.microsoft.com/office/drawing/2014/main" id="{D8936E6E-8F64-49E6-B57C-86CF92D1689E}"/>
              </a:ext>
            </a:extLst>
          </p:cNvPr>
          <p:cNvSpPr>
            <a:spLocks noGrp="1"/>
          </p:cNvSpPr>
          <p:nvPr>
            <p:ph sz="quarter" idx="4"/>
          </p:nvPr>
        </p:nvSpPr>
        <p:spPr>
          <a:xfrm>
            <a:off x="4951547" y="3706092"/>
            <a:ext cx="4101632" cy="233449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CFFBEAD-2827-40DA-8338-2D691325F1B3}"/>
              </a:ext>
            </a:extLst>
          </p:cNvPr>
          <p:cNvSpPr>
            <a:spLocks noGrp="1"/>
          </p:cNvSpPr>
          <p:nvPr>
            <p:ph type="dt" sz="half" idx="10"/>
          </p:nvPr>
        </p:nvSpPr>
        <p:spPr>
          <a:xfrm>
            <a:off x="270141" y="6236209"/>
            <a:ext cx="2467935" cy="365125"/>
          </a:xfrm>
        </p:spPr>
        <p:txBody>
          <a:bodyPr/>
          <a:lstStyle/>
          <a:p>
            <a:fld id="{A9EFCB61-04AD-47C9-BF79-2BD8B9CEC07A}" type="datetime1">
              <a:rPr lang="en-US" smtClean="0"/>
              <a:t>1/15/25</a:t>
            </a:fld>
            <a:endParaRPr lang="en-US" dirty="0"/>
          </a:p>
        </p:txBody>
      </p:sp>
      <p:sp>
        <p:nvSpPr>
          <p:cNvPr id="8" name="Footer Placeholder 7">
            <a:extLst>
              <a:ext uri="{FF2B5EF4-FFF2-40B4-BE49-F238E27FC236}">
                <a16:creationId xmlns:a16="http://schemas.microsoft.com/office/drawing/2014/main" id="{DF34B88D-9C6E-4A88-985C-3ED5057A1F65}"/>
              </a:ext>
            </a:extLst>
          </p:cNvPr>
          <p:cNvSpPr>
            <a:spLocks noGrp="1"/>
          </p:cNvSpPr>
          <p:nvPr>
            <p:ph type="ftr" sz="quarter" idx="11"/>
          </p:nvPr>
        </p:nvSpPr>
        <p:spPr>
          <a:xfrm>
            <a:off x="270141" y="237745"/>
            <a:ext cx="3343275" cy="365125"/>
          </a:xfrm>
        </p:spPr>
        <p:txBody>
          <a:bodyPr/>
          <a:lstStyle/>
          <a:p>
            <a:endParaRPr lang="en-US" dirty="0"/>
          </a:p>
        </p:txBody>
      </p:sp>
      <p:sp>
        <p:nvSpPr>
          <p:cNvPr id="9" name="Slide Number Placeholder 8">
            <a:extLst>
              <a:ext uri="{FF2B5EF4-FFF2-40B4-BE49-F238E27FC236}">
                <a16:creationId xmlns:a16="http://schemas.microsoft.com/office/drawing/2014/main" id="{880B6A32-2D15-425F-B6A9-146AFB5C1ACB}"/>
              </a:ext>
            </a:extLst>
          </p:cNvPr>
          <p:cNvSpPr>
            <a:spLocks noGrp="1"/>
          </p:cNvSpPr>
          <p:nvPr>
            <p:ph type="sldNum" sz="quarter" idx="12"/>
          </p:nvPr>
        </p:nvSpPr>
        <p:spPr>
          <a:xfrm>
            <a:off x="9172948" y="237744"/>
            <a:ext cx="614856" cy="365760"/>
          </a:xfrm>
        </p:spPr>
        <p:txBody>
          <a:bodyPr/>
          <a:lstStyle/>
          <a:p>
            <a:fld id="{B4A918BC-4D43-4B42-B3C0-E7EBE25E6AF0}" type="slidenum">
              <a:rPr lang="en-US" smtClean="0"/>
              <a:t>‹#›</a:t>
            </a:fld>
            <a:endParaRPr lang="en-US"/>
          </a:p>
        </p:txBody>
      </p:sp>
    </p:spTree>
    <p:extLst>
      <p:ext uri="{BB962C8B-B14F-4D97-AF65-F5344CB8AC3E}">
        <p14:creationId xmlns:p14="http://schemas.microsoft.com/office/powerpoint/2010/main" val="13851004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81B7C-9BD5-4CF8-BAEB-A6CB78DA2F89}"/>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AD85F1D3-3353-4FC6-8854-51B0BFFD6D5A}"/>
              </a:ext>
            </a:extLst>
          </p:cNvPr>
          <p:cNvSpPr>
            <a:spLocks noGrp="1"/>
          </p:cNvSpPr>
          <p:nvPr>
            <p:ph type="dt" sz="half" idx="10"/>
          </p:nvPr>
        </p:nvSpPr>
        <p:spPr/>
        <p:txBody>
          <a:bodyPr/>
          <a:lstStyle/>
          <a:p>
            <a:fld id="{A4535E0C-D585-492F-8146-7493F4086301}" type="datetime1">
              <a:rPr lang="en-US" smtClean="0"/>
              <a:t>1/15/25</a:t>
            </a:fld>
            <a:endParaRPr lang="en-US"/>
          </a:p>
        </p:txBody>
      </p:sp>
      <p:sp>
        <p:nvSpPr>
          <p:cNvPr id="4" name="Footer Placeholder 3">
            <a:extLst>
              <a:ext uri="{FF2B5EF4-FFF2-40B4-BE49-F238E27FC236}">
                <a16:creationId xmlns:a16="http://schemas.microsoft.com/office/drawing/2014/main" id="{F7226CE6-6BEB-46DB-BD4B-9B8AE89A1A8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181BCCC-8B3F-40B3-91D5-52E53B2AAE11}"/>
              </a:ext>
            </a:extLst>
          </p:cNvPr>
          <p:cNvSpPr>
            <a:spLocks noGrp="1"/>
          </p:cNvSpPr>
          <p:nvPr>
            <p:ph type="sldNum" sz="quarter" idx="12"/>
          </p:nvPr>
        </p:nvSpPr>
        <p:spPr/>
        <p:txBody>
          <a:bodyPr/>
          <a:lstStyle/>
          <a:p>
            <a:fld id="{B4A918BC-4D43-4B42-B3C0-E7EBE25E6AF0}" type="slidenum">
              <a:rPr lang="en-US" smtClean="0"/>
              <a:t>‹#›</a:t>
            </a:fld>
            <a:endParaRPr lang="en-US"/>
          </a:p>
        </p:txBody>
      </p:sp>
    </p:spTree>
    <p:extLst>
      <p:ext uri="{BB962C8B-B14F-4D97-AF65-F5344CB8AC3E}">
        <p14:creationId xmlns:p14="http://schemas.microsoft.com/office/powerpoint/2010/main" val="841357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2C0FBB6-4CCA-4358-9DD5-CDF2173E63C8}"/>
              </a:ext>
            </a:extLst>
          </p:cNvPr>
          <p:cNvSpPr/>
          <p:nvPr/>
        </p:nvSpPr>
        <p:spPr>
          <a:xfrm>
            <a:off x="0" y="0"/>
            <a:ext cx="9906000"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3"/>
          </a:p>
        </p:txBody>
      </p:sp>
      <p:sp>
        <p:nvSpPr>
          <p:cNvPr id="2" name="Date Placeholder 1">
            <a:extLst>
              <a:ext uri="{FF2B5EF4-FFF2-40B4-BE49-F238E27FC236}">
                <a16:creationId xmlns:a16="http://schemas.microsoft.com/office/drawing/2014/main" id="{8902559A-671A-4FDE-82C3-1CF8CFCF18EC}"/>
              </a:ext>
            </a:extLst>
          </p:cNvPr>
          <p:cNvSpPr>
            <a:spLocks noGrp="1"/>
          </p:cNvSpPr>
          <p:nvPr>
            <p:ph type="dt" sz="half" idx="10"/>
          </p:nvPr>
        </p:nvSpPr>
        <p:spPr/>
        <p:txBody>
          <a:bodyPr/>
          <a:lstStyle/>
          <a:p>
            <a:fld id="{8CE48390-48B5-49AB-B019-A7C8FB8C31F6}" type="datetime1">
              <a:rPr lang="en-US" smtClean="0"/>
              <a:t>1/15/25</a:t>
            </a:fld>
            <a:endParaRPr lang="en-US"/>
          </a:p>
        </p:txBody>
      </p:sp>
      <p:sp>
        <p:nvSpPr>
          <p:cNvPr id="3" name="Footer Placeholder 2">
            <a:extLst>
              <a:ext uri="{FF2B5EF4-FFF2-40B4-BE49-F238E27FC236}">
                <a16:creationId xmlns:a16="http://schemas.microsoft.com/office/drawing/2014/main" id="{78A14275-250D-437E-BAF1-5BB3CDE64AC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EFD93BDE-2A52-4AA7-B222-0F25570EBF77}"/>
              </a:ext>
            </a:extLst>
          </p:cNvPr>
          <p:cNvSpPr>
            <a:spLocks noGrp="1"/>
          </p:cNvSpPr>
          <p:nvPr>
            <p:ph type="sldNum" sz="quarter" idx="12"/>
          </p:nvPr>
        </p:nvSpPr>
        <p:spPr/>
        <p:txBody>
          <a:bodyPr/>
          <a:lstStyle/>
          <a:p>
            <a:fld id="{B4A918BC-4D43-4B42-B3C0-E7EBE25E6AF0}" type="slidenum">
              <a:rPr lang="en-US" smtClean="0"/>
              <a:t>‹#›</a:t>
            </a:fld>
            <a:endParaRPr lang="en-US"/>
          </a:p>
        </p:txBody>
      </p:sp>
      <p:cxnSp>
        <p:nvCxnSpPr>
          <p:cNvPr id="5" name="Straight Connector 4">
            <a:extLst>
              <a:ext uri="{FF2B5EF4-FFF2-40B4-BE49-F238E27FC236}">
                <a16:creationId xmlns:a16="http://schemas.microsoft.com/office/drawing/2014/main" id="{9E6B771E-DDF7-430C-9462-BA1D3742C84E}"/>
              </a:ext>
            </a:extLst>
          </p:cNvPr>
          <p:cNvCxnSpPr>
            <a:cxnSpLocks/>
          </p:cNvCxnSpPr>
          <p:nvPr/>
        </p:nvCxnSpPr>
        <p:spPr>
          <a:xfrm>
            <a:off x="9480376" y="5641011"/>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9890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DF9A0B00-F6ED-4C3A-97DC-C2AF9D62EE8B}"/>
              </a:ext>
            </a:extLst>
          </p:cNvPr>
          <p:cNvSpPr/>
          <p:nvPr/>
        </p:nvSpPr>
        <p:spPr>
          <a:xfrm>
            <a:off x="64242" y="0"/>
            <a:ext cx="4061382" cy="6858000"/>
          </a:xfrm>
          <a:prstGeom prst="rect">
            <a:avLst/>
          </a:prstGeom>
          <a:ln>
            <a:noFill/>
          </a:ln>
          <a:effectLst>
            <a:outerShdw blurRad="228600" dist="114300" dir="21540000" sx="96000" sy="96000" algn="t" rotWithShape="0">
              <a:srgbClr val="000000">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3"/>
          </a:p>
        </p:txBody>
      </p:sp>
      <p:sp useBgFill="1">
        <p:nvSpPr>
          <p:cNvPr id="123" name="Rectangle 122">
            <a:extLst>
              <a:ext uri="{FF2B5EF4-FFF2-40B4-BE49-F238E27FC236}">
                <a16:creationId xmlns:a16="http://schemas.microsoft.com/office/drawing/2014/main" id="{3B025FD9-B9EF-4F5C-B67D-3485253B7A6A}"/>
              </a:ext>
            </a:extLst>
          </p:cNvPr>
          <p:cNvSpPr/>
          <p:nvPr/>
        </p:nvSpPr>
        <p:spPr>
          <a:xfrm>
            <a:off x="0" y="0"/>
            <a:ext cx="9903524"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3"/>
          </a:p>
        </p:txBody>
      </p:sp>
      <p:sp useBgFill="1">
        <p:nvSpPr>
          <p:cNvPr id="8" name="Rectangle 7">
            <a:extLst>
              <a:ext uri="{FF2B5EF4-FFF2-40B4-BE49-F238E27FC236}">
                <a16:creationId xmlns:a16="http://schemas.microsoft.com/office/drawing/2014/main" id="{47F545CD-A200-4C66-BF9A-9B839D0CE648}"/>
              </a:ext>
            </a:extLst>
          </p:cNvPr>
          <p:cNvSpPr/>
          <p:nvPr/>
        </p:nvSpPr>
        <p:spPr>
          <a:xfrm>
            <a:off x="0" y="0"/>
            <a:ext cx="4953000" cy="6858000"/>
          </a:xfrm>
          <a:prstGeom prst="rect">
            <a:avLst/>
          </a:prstGeom>
          <a:ln>
            <a:noFill/>
          </a:ln>
          <a:effectLst>
            <a:outerShdw blurRad="228600" dist="152400" dir="21540000" sx="96000" sy="96000" algn="t" rotWithShape="0">
              <a:srgbClr val="000000">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3"/>
          </a:p>
        </p:txBody>
      </p:sp>
      <p:sp>
        <p:nvSpPr>
          <p:cNvPr id="2" name="Title 1">
            <a:extLst>
              <a:ext uri="{FF2B5EF4-FFF2-40B4-BE49-F238E27FC236}">
                <a16:creationId xmlns:a16="http://schemas.microsoft.com/office/drawing/2014/main" id="{46110916-EEE9-418C-B24A-EC09A6D22859}"/>
              </a:ext>
            </a:extLst>
          </p:cNvPr>
          <p:cNvSpPr>
            <a:spLocks noGrp="1"/>
          </p:cNvSpPr>
          <p:nvPr>
            <p:ph type="title"/>
          </p:nvPr>
        </p:nvSpPr>
        <p:spPr>
          <a:xfrm>
            <a:off x="626061" y="872836"/>
            <a:ext cx="3705427" cy="2281050"/>
          </a:xfrm>
        </p:spPr>
        <p:txBody>
          <a:bodyPr anchor="b">
            <a:noAutofit/>
          </a:bodyPr>
          <a:lstStyle>
            <a:lvl1pPr>
              <a:defRPr sz="2925"/>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9C3A0F4-FD98-409E-B41A-5F4352C6A8E5}"/>
              </a:ext>
            </a:extLst>
          </p:cNvPr>
          <p:cNvSpPr>
            <a:spLocks noGrp="1"/>
          </p:cNvSpPr>
          <p:nvPr>
            <p:ph idx="1"/>
          </p:nvPr>
        </p:nvSpPr>
        <p:spPr>
          <a:xfrm>
            <a:off x="5380197" y="872837"/>
            <a:ext cx="3672982" cy="5140036"/>
          </a:xfrm>
        </p:spPr>
        <p:txBody>
          <a:bodyPr>
            <a:normAutofit/>
          </a:bodyPr>
          <a:lstStyle>
            <a:lvl1pPr algn="l">
              <a:defRPr sz="2275"/>
            </a:lvl1pPr>
            <a:lvl2pPr algn="l">
              <a:defRPr sz="1950"/>
            </a:lvl2pPr>
            <a:lvl3pPr algn="l">
              <a:defRPr sz="1625"/>
            </a:lvl3pPr>
            <a:lvl4pPr algn="l">
              <a:defRPr sz="1463"/>
            </a:lvl4pPr>
            <a:lvl5pPr algn="l">
              <a:defRPr sz="1463"/>
            </a:lvl5pPr>
            <a:lvl6pPr>
              <a:defRPr sz="1625"/>
            </a:lvl6pPr>
            <a:lvl7pPr>
              <a:defRPr sz="1625"/>
            </a:lvl7pPr>
            <a:lvl8pPr>
              <a:defRPr sz="1625"/>
            </a:lvl8pPr>
            <a:lvl9pPr>
              <a:defRPr sz="16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3EFABF6F-6E7C-4B3F-B205-09361DA5898B}"/>
              </a:ext>
            </a:extLst>
          </p:cNvPr>
          <p:cNvSpPr>
            <a:spLocks noGrp="1"/>
          </p:cNvSpPr>
          <p:nvPr>
            <p:ph type="body" sz="half" idx="2"/>
          </p:nvPr>
        </p:nvSpPr>
        <p:spPr>
          <a:xfrm>
            <a:off x="626061" y="3442855"/>
            <a:ext cx="3705427" cy="2576945"/>
          </a:xfrm>
        </p:spPr>
        <p:txBody>
          <a:bodyPr>
            <a:normAutofit/>
          </a:bodyPr>
          <a:lstStyle>
            <a:lvl1pPr marL="0" indent="0">
              <a:buNone/>
              <a:defRPr sz="195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lang="en-US"/>
              <a:t>Click to edit Master text styles</a:t>
            </a:r>
          </a:p>
        </p:txBody>
      </p:sp>
      <p:sp>
        <p:nvSpPr>
          <p:cNvPr id="5" name="Date Placeholder 4">
            <a:extLst>
              <a:ext uri="{FF2B5EF4-FFF2-40B4-BE49-F238E27FC236}">
                <a16:creationId xmlns:a16="http://schemas.microsoft.com/office/drawing/2014/main" id="{6625198D-8500-4277-AA5D-3C3D8FDDCF4B}"/>
              </a:ext>
            </a:extLst>
          </p:cNvPr>
          <p:cNvSpPr>
            <a:spLocks noGrp="1"/>
          </p:cNvSpPr>
          <p:nvPr>
            <p:ph type="dt" sz="half" idx="10"/>
          </p:nvPr>
        </p:nvSpPr>
        <p:spPr>
          <a:xfrm>
            <a:off x="267463" y="6236209"/>
            <a:ext cx="2467935" cy="365125"/>
          </a:xfrm>
        </p:spPr>
        <p:txBody>
          <a:bodyPr/>
          <a:lstStyle/>
          <a:p>
            <a:fld id="{962E767E-8A14-4E70-91B9-2101CBC4D7BD}" type="datetime1">
              <a:rPr lang="en-US" smtClean="0"/>
              <a:t>1/15/25</a:t>
            </a:fld>
            <a:endParaRPr lang="en-US" dirty="0"/>
          </a:p>
        </p:txBody>
      </p:sp>
      <p:sp>
        <p:nvSpPr>
          <p:cNvPr id="6" name="Footer Placeholder 5">
            <a:extLst>
              <a:ext uri="{FF2B5EF4-FFF2-40B4-BE49-F238E27FC236}">
                <a16:creationId xmlns:a16="http://schemas.microsoft.com/office/drawing/2014/main" id="{F98D219F-027A-4632-9FB0-BD098D5693DB}"/>
              </a:ext>
            </a:extLst>
          </p:cNvPr>
          <p:cNvSpPr>
            <a:spLocks noGrp="1"/>
          </p:cNvSpPr>
          <p:nvPr>
            <p:ph type="ftr" sz="quarter" idx="11"/>
          </p:nvPr>
        </p:nvSpPr>
        <p:spPr>
          <a:xfrm>
            <a:off x="267462" y="237745"/>
            <a:ext cx="3081432" cy="365125"/>
          </a:xfrm>
        </p:spPr>
        <p:txBody>
          <a:bodyPr/>
          <a:lstStyle>
            <a:lvl1pPr algn="l">
              <a:defRPr/>
            </a:lvl1pPr>
          </a:lstStyle>
          <a:p>
            <a:endParaRPr lang="en-US" dirty="0"/>
          </a:p>
        </p:txBody>
      </p:sp>
      <p:sp>
        <p:nvSpPr>
          <p:cNvPr id="7" name="Slide Number Placeholder 6">
            <a:extLst>
              <a:ext uri="{FF2B5EF4-FFF2-40B4-BE49-F238E27FC236}">
                <a16:creationId xmlns:a16="http://schemas.microsoft.com/office/drawing/2014/main" id="{CA30C82B-C7DC-434D-8768-DE9D1176715B}"/>
              </a:ext>
            </a:extLst>
          </p:cNvPr>
          <p:cNvSpPr>
            <a:spLocks noGrp="1"/>
          </p:cNvSpPr>
          <p:nvPr>
            <p:ph type="sldNum" sz="quarter" idx="12"/>
          </p:nvPr>
        </p:nvSpPr>
        <p:spPr>
          <a:xfrm>
            <a:off x="9175433" y="237744"/>
            <a:ext cx="614856" cy="365760"/>
          </a:xfrm>
        </p:spPr>
        <p:txBody>
          <a:bodyPr/>
          <a:lstStyle/>
          <a:p>
            <a:fld id="{B4A918BC-4D43-4B42-B3C0-E7EBE25E6AF0}" type="slidenum">
              <a:rPr lang="en-US" smtClean="0"/>
              <a:t>‹#›</a:t>
            </a:fld>
            <a:endParaRPr lang="en-US" dirty="0"/>
          </a:p>
        </p:txBody>
      </p:sp>
      <p:cxnSp>
        <p:nvCxnSpPr>
          <p:cNvPr id="129" name="Straight Connector 128">
            <a:extLst>
              <a:ext uri="{FF2B5EF4-FFF2-40B4-BE49-F238E27FC236}">
                <a16:creationId xmlns:a16="http://schemas.microsoft.com/office/drawing/2014/main" id="{A8CCC603-9605-46C8-9034-8DAE6AC40DD9}"/>
              </a:ext>
            </a:extLst>
          </p:cNvPr>
          <p:cNvCxnSpPr>
            <a:cxnSpLocks/>
          </p:cNvCxnSpPr>
          <p:nvPr/>
        </p:nvCxnSpPr>
        <p:spPr>
          <a:xfrm>
            <a:off x="9480376" y="5641011"/>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6CBBF1D9-8F8F-45A3-BDB4-952D0FB20A4D}"/>
              </a:ext>
            </a:extLst>
          </p:cNvPr>
          <p:cNvCxnSpPr>
            <a:cxnSpLocks/>
          </p:cNvCxnSpPr>
          <p:nvPr/>
        </p:nvCxnSpPr>
        <p:spPr>
          <a:xfrm>
            <a:off x="9480376" y="5641011"/>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60953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CBEB8797-B080-41A6-B14E-8DC7F0F27E4E}"/>
              </a:ext>
            </a:extLst>
          </p:cNvPr>
          <p:cNvSpPr/>
          <p:nvPr/>
        </p:nvSpPr>
        <p:spPr>
          <a:xfrm>
            <a:off x="0" y="0"/>
            <a:ext cx="9903524"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3"/>
          </a:p>
        </p:txBody>
      </p:sp>
      <p:sp useBgFill="1">
        <p:nvSpPr>
          <p:cNvPr id="13" name="Rectangle 12">
            <a:extLst>
              <a:ext uri="{FF2B5EF4-FFF2-40B4-BE49-F238E27FC236}">
                <a16:creationId xmlns:a16="http://schemas.microsoft.com/office/drawing/2014/main" id="{0C6C7272-A552-46B3-992F-F5ADD5AA2443}"/>
              </a:ext>
            </a:extLst>
          </p:cNvPr>
          <p:cNvSpPr/>
          <p:nvPr/>
        </p:nvSpPr>
        <p:spPr>
          <a:xfrm>
            <a:off x="-1" y="0"/>
            <a:ext cx="4946238" cy="6858000"/>
          </a:xfrm>
          <a:prstGeom prst="rect">
            <a:avLst/>
          </a:prstGeom>
          <a:solidFill>
            <a:schemeClr val="bg1"/>
          </a:solidFill>
          <a:ln>
            <a:noFill/>
          </a:ln>
          <a:effectLst>
            <a:outerShdw blurRad="228600" dist="152400" dir="21540000" sx="96000" sy="96000" algn="t" rotWithShape="0">
              <a:srgbClr val="000000">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463"/>
          </a:p>
        </p:txBody>
      </p:sp>
      <p:sp>
        <p:nvSpPr>
          <p:cNvPr id="2" name="Title 1">
            <a:extLst>
              <a:ext uri="{FF2B5EF4-FFF2-40B4-BE49-F238E27FC236}">
                <a16:creationId xmlns:a16="http://schemas.microsoft.com/office/drawing/2014/main" id="{C25F6AD1-1E6C-46AF-8431-6627180FFD2E}"/>
              </a:ext>
            </a:extLst>
          </p:cNvPr>
          <p:cNvSpPr>
            <a:spLocks noGrp="1"/>
          </p:cNvSpPr>
          <p:nvPr>
            <p:ph type="title"/>
          </p:nvPr>
        </p:nvSpPr>
        <p:spPr>
          <a:xfrm>
            <a:off x="624596" y="858981"/>
            <a:ext cx="3702359" cy="2281052"/>
          </a:xfrm>
        </p:spPr>
        <p:txBody>
          <a:bodyPr anchor="b"/>
          <a:lstStyle>
            <a:lvl1pPr>
              <a:defRPr lang="en-US" sz="2925" kern="1200" dirty="0">
                <a:solidFill>
                  <a:schemeClr val="tx1"/>
                </a:solidFill>
                <a:latin typeface="+mj-lt"/>
                <a:ea typeface="+mj-ea"/>
                <a:cs typeface="+mj-cs"/>
              </a:defRPr>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E88A91F9-760E-4CF4-8A03-FA1482C35EB7}"/>
              </a:ext>
            </a:extLst>
          </p:cNvPr>
          <p:cNvSpPr>
            <a:spLocks noGrp="1"/>
          </p:cNvSpPr>
          <p:nvPr>
            <p:ph type="pic" idx="1"/>
          </p:nvPr>
        </p:nvSpPr>
        <p:spPr>
          <a:xfrm>
            <a:off x="5329859" y="865909"/>
            <a:ext cx="3723320" cy="5126182"/>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D149A9D5-BA6E-4C4A-88A0-5BB86958B8E6}"/>
              </a:ext>
            </a:extLst>
          </p:cNvPr>
          <p:cNvSpPr>
            <a:spLocks noGrp="1"/>
          </p:cNvSpPr>
          <p:nvPr>
            <p:ph type="body" sz="half" idx="2"/>
          </p:nvPr>
        </p:nvSpPr>
        <p:spPr>
          <a:xfrm>
            <a:off x="624596" y="3429000"/>
            <a:ext cx="3702359" cy="2590800"/>
          </a:xfrm>
        </p:spPr>
        <p:txBody>
          <a:bodyPr/>
          <a:lstStyle>
            <a:lvl1pPr marL="0" indent="0">
              <a:buNone/>
              <a:defRPr lang="en-US" sz="1950" kern="1200" dirty="0">
                <a:solidFill>
                  <a:schemeClr val="tx1"/>
                </a:solidFill>
                <a:latin typeface="+mn-lt"/>
                <a:ea typeface="+mn-ea"/>
                <a:cs typeface="+mn-cs"/>
              </a:defRPr>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lang="en-US"/>
              <a:t>Click to edit Master text styles</a:t>
            </a:r>
          </a:p>
        </p:txBody>
      </p:sp>
      <p:sp>
        <p:nvSpPr>
          <p:cNvPr id="5" name="Date Placeholder 4">
            <a:extLst>
              <a:ext uri="{FF2B5EF4-FFF2-40B4-BE49-F238E27FC236}">
                <a16:creationId xmlns:a16="http://schemas.microsoft.com/office/drawing/2014/main" id="{3756899E-70A1-4EFB-87EC-6C4F3BC0360B}"/>
              </a:ext>
            </a:extLst>
          </p:cNvPr>
          <p:cNvSpPr>
            <a:spLocks noGrp="1"/>
          </p:cNvSpPr>
          <p:nvPr>
            <p:ph type="dt" sz="half" idx="10"/>
          </p:nvPr>
        </p:nvSpPr>
        <p:spPr>
          <a:xfrm>
            <a:off x="267463" y="6236209"/>
            <a:ext cx="2467935" cy="365125"/>
          </a:xfrm>
        </p:spPr>
        <p:txBody>
          <a:bodyPr/>
          <a:lstStyle/>
          <a:p>
            <a:fld id="{01AF0C4B-5A4A-45CA-ABEC-10F107160D33}" type="datetime1">
              <a:rPr lang="en-US" smtClean="0"/>
              <a:t>1/15/25</a:t>
            </a:fld>
            <a:endParaRPr lang="en-US" dirty="0"/>
          </a:p>
        </p:txBody>
      </p:sp>
      <p:sp>
        <p:nvSpPr>
          <p:cNvPr id="6" name="Footer Placeholder 5">
            <a:extLst>
              <a:ext uri="{FF2B5EF4-FFF2-40B4-BE49-F238E27FC236}">
                <a16:creationId xmlns:a16="http://schemas.microsoft.com/office/drawing/2014/main" id="{5FC34B05-4931-4BC8-BD43-9E6B944B3069}"/>
              </a:ext>
            </a:extLst>
          </p:cNvPr>
          <p:cNvSpPr>
            <a:spLocks noGrp="1"/>
          </p:cNvSpPr>
          <p:nvPr>
            <p:ph type="ftr" sz="quarter" idx="11"/>
          </p:nvPr>
        </p:nvSpPr>
        <p:spPr>
          <a:xfrm>
            <a:off x="267462" y="237745"/>
            <a:ext cx="3343275" cy="365125"/>
          </a:xfrm>
        </p:spPr>
        <p:txBody>
          <a:bodyPr/>
          <a:lstStyle>
            <a:lvl1pPr algn="l">
              <a:defRPr/>
            </a:lvl1pPr>
          </a:lstStyle>
          <a:p>
            <a:endParaRPr lang="en-US" dirty="0"/>
          </a:p>
        </p:txBody>
      </p:sp>
      <p:sp>
        <p:nvSpPr>
          <p:cNvPr id="7" name="Slide Number Placeholder 6">
            <a:extLst>
              <a:ext uri="{FF2B5EF4-FFF2-40B4-BE49-F238E27FC236}">
                <a16:creationId xmlns:a16="http://schemas.microsoft.com/office/drawing/2014/main" id="{AD4ABE5D-7EA4-4D33-B23E-52E640CBF217}"/>
              </a:ext>
            </a:extLst>
          </p:cNvPr>
          <p:cNvSpPr>
            <a:spLocks noGrp="1"/>
          </p:cNvSpPr>
          <p:nvPr>
            <p:ph type="sldNum" sz="quarter" idx="12"/>
          </p:nvPr>
        </p:nvSpPr>
        <p:spPr>
          <a:xfrm>
            <a:off x="9175433" y="237744"/>
            <a:ext cx="614856" cy="365760"/>
          </a:xfrm>
        </p:spPr>
        <p:txBody>
          <a:bodyPr/>
          <a:lstStyle/>
          <a:p>
            <a:fld id="{B4A918BC-4D43-4B42-B3C0-E7EBE25E6AF0}" type="slidenum">
              <a:rPr lang="en-US" smtClean="0"/>
              <a:t>‹#›</a:t>
            </a:fld>
            <a:endParaRPr lang="en-US" dirty="0"/>
          </a:p>
        </p:txBody>
      </p:sp>
      <p:cxnSp>
        <p:nvCxnSpPr>
          <p:cNvPr id="74" name="Straight Connector 73">
            <a:extLst>
              <a:ext uri="{FF2B5EF4-FFF2-40B4-BE49-F238E27FC236}">
                <a16:creationId xmlns:a16="http://schemas.microsoft.com/office/drawing/2014/main" id="{DF0DB5EA-94EC-4DB5-B8E5-B454005C1552}"/>
              </a:ext>
            </a:extLst>
          </p:cNvPr>
          <p:cNvCxnSpPr>
            <a:cxnSpLocks/>
          </p:cNvCxnSpPr>
          <p:nvPr/>
        </p:nvCxnSpPr>
        <p:spPr>
          <a:xfrm>
            <a:off x="9480376" y="5641011"/>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2699FF82-B951-46E6-AEA7-0993C867FB6D}"/>
              </a:ext>
            </a:extLst>
          </p:cNvPr>
          <p:cNvCxnSpPr>
            <a:cxnSpLocks/>
          </p:cNvCxnSpPr>
          <p:nvPr/>
        </p:nvCxnSpPr>
        <p:spPr>
          <a:xfrm>
            <a:off x="9480376" y="5641011"/>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88796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38E7D36-B1C9-463C-983F-AEA5810A60D0}"/>
              </a:ext>
            </a:extLst>
          </p:cNvPr>
          <p:cNvSpPr/>
          <p:nvPr/>
        </p:nvSpPr>
        <p:spPr>
          <a:xfrm>
            <a:off x="0" y="0"/>
            <a:ext cx="99035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3" dirty="0"/>
          </a:p>
        </p:txBody>
      </p:sp>
      <p:sp>
        <p:nvSpPr>
          <p:cNvPr id="7" name="Rectangle 6">
            <a:extLst>
              <a:ext uri="{FF2B5EF4-FFF2-40B4-BE49-F238E27FC236}">
                <a16:creationId xmlns:a16="http://schemas.microsoft.com/office/drawing/2014/main" id="{37B9A221-B33F-47C2-85FF-2C8F363D797B}"/>
              </a:ext>
            </a:extLst>
          </p:cNvPr>
          <p:cNvSpPr/>
          <p:nvPr/>
        </p:nvSpPr>
        <p:spPr>
          <a:xfrm>
            <a:off x="0" y="0"/>
            <a:ext cx="9903524" cy="6858000"/>
          </a:xfrm>
          <a:prstGeom prst="rect">
            <a:avLst/>
          </a:prstGeom>
          <a:solidFill>
            <a:schemeClr val="bg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3" dirty="0"/>
          </a:p>
        </p:txBody>
      </p:sp>
      <p:sp useBgFill="1">
        <p:nvSpPr>
          <p:cNvPr id="8" name="Rectangle 7">
            <a:extLst>
              <a:ext uri="{FF2B5EF4-FFF2-40B4-BE49-F238E27FC236}">
                <a16:creationId xmlns:a16="http://schemas.microsoft.com/office/drawing/2014/main" id="{CD0E0EF1-7626-4514-9337-271DD661B1EB}"/>
              </a:ext>
            </a:extLst>
          </p:cNvPr>
          <p:cNvSpPr/>
          <p:nvPr/>
        </p:nvSpPr>
        <p:spPr>
          <a:xfrm>
            <a:off x="0" y="0"/>
            <a:ext cx="9903524"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3"/>
          </a:p>
        </p:txBody>
      </p:sp>
      <p:sp useBgFill="1">
        <p:nvSpPr>
          <p:cNvPr id="65" name="Rectangle 64">
            <a:extLst>
              <a:ext uri="{FF2B5EF4-FFF2-40B4-BE49-F238E27FC236}">
                <a16:creationId xmlns:a16="http://schemas.microsoft.com/office/drawing/2014/main" id="{5F0B1492-9A00-4F80-8771-0BB2C2C4353C}"/>
              </a:ext>
            </a:extLst>
          </p:cNvPr>
          <p:cNvSpPr/>
          <p:nvPr/>
        </p:nvSpPr>
        <p:spPr>
          <a:xfrm>
            <a:off x="0" y="-2"/>
            <a:ext cx="9903524" cy="2544415"/>
          </a:xfrm>
          <a:prstGeom prst="rect">
            <a:avLst/>
          </a:prstGeom>
          <a:ln>
            <a:noFill/>
          </a:ln>
          <a:effectLst>
            <a:outerShdw blurRad="190500" dist="127000" dir="5460000" sx="94000" sy="94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3" dirty="0"/>
          </a:p>
        </p:txBody>
      </p:sp>
      <p:sp>
        <p:nvSpPr>
          <p:cNvPr id="2" name="Title Placeholder 1">
            <a:extLst>
              <a:ext uri="{FF2B5EF4-FFF2-40B4-BE49-F238E27FC236}">
                <a16:creationId xmlns:a16="http://schemas.microsoft.com/office/drawing/2014/main" id="{0F462805-4F8E-44FE-905C-2C3F1A2B3D44}"/>
              </a:ext>
            </a:extLst>
          </p:cNvPr>
          <p:cNvSpPr>
            <a:spLocks noGrp="1"/>
          </p:cNvSpPr>
          <p:nvPr>
            <p:ph type="title"/>
          </p:nvPr>
        </p:nvSpPr>
        <p:spPr>
          <a:xfrm>
            <a:off x="618964" y="858983"/>
            <a:ext cx="8434216" cy="1432273"/>
          </a:xfrm>
          <a:prstGeom prst="rect">
            <a:avLst/>
          </a:prstGeom>
        </p:spPr>
        <p:txBody>
          <a:bodyPr lIns="109728" tIns="109728" rIns="109728" bIns="91440" anchor="ct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345021C-0380-49AA-ADA1-A8B473FBF572}"/>
              </a:ext>
            </a:extLst>
          </p:cNvPr>
          <p:cNvSpPr>
            <a:spLocks noGrp="1"/>
          </p:cNvSpPr>
          <p:nvPr>
            <p:ph type="body" idx="1"/>
          </p:nvPr>
        </p:nvSpPr>
        <p:spPr>
          <a:xfrm>
            <a:off x="618962" y="2750127"/>
            <a:ext cx="8434729" cy="3261789"/>
          </a:xfrm>
          <a:prstGeom prst="rect">
            <a:avLst/>
          </a:prstGeom>
        </p:spPr>
        <p:txBody>
          <a:bodyPr lIns="109728" tIns="109728" rIns="109728" bIns="9144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B7A2409-F298-40BF-BFAC-65A3E71D29E8}"/>
              </a:ext>
            </a:extLst>
          </p:cNvPr>
          <p:cNvSpPr>
            <a:spLocks noGrp="1"/>
          </p:cNvSpPr>
          <p:nvPr>
            <p:ph type="dt" sz="half" idx="2"/>
          </p:nvPr>
        </p:nvSpPr>
        <p:spPr>
          <a:xfrm>
            <a:off x="270141" y="6240080"/>
            <a:ext cx="3343275" cy="365125"/>
          </a:xfrm>
          <a:prstGeom prst="rect">
            <a:avLst/>
          </a:prstGeom>
        </p:spPr>
        <p:txBody>
          <a:bodyPr lIns="109728" tIns="109728" rIns="109728" bIns="91440" anchor="ctr"/>
          <a:lstStyle>
            <a:lvl1pPr algn="l">
              <a:defRPr sz="731">
                <a:solidFill>
                  <a:schemeClr val="tx1"/>
                </a:solidFill>
              </a:defRPr>
            </a:lvl1pPr>
          </a:lstStyle>
          <a:p>
            <a:fld id="{6989806E-8E94-473C-AEE7-BE6F15F85533}" type="datetime1">
              <a:rPr lang="en-US" smtClean="0"/>
              <a:t>1/15/25</a:t>
            </a:fld>
            <a:endParaRPr lang="en-US" dirty="0"/>
          </a:p>
        </p:txBody>
      </p:sp>
      <p:sp>
        <p:nvSpPr>
          <p:cNvPr id="5" name="Footer Placeholder 4">
            <a:extLst>
              <a:ext uri="{FF2B5EF4-FFF2-40B4-BE49-F238E27FC236}">
                <a16:creationId xmlns:a16="http://schemas.microsoft.com/office/drawing/2014/main" id="{CB4799D8-4DBF-4BB2-8D2B-65592ADC9004}"/>
              </a:ext>
            </a:extLst>
          </p:cNvPr>
          <p:cNvSpPr>
            <a:spLocks noGrp="1"/>
          </p:cNvSpPr>
          <p:nvPr>
            <p:ph type="ftr" sz="quarter" idx="3"/>
          </p:nvPr>
        </p:nvSpPr>
        <p:spPr>
          <a:xfrm>
            <a:off x="270141" y="236200"/>
            <a:ext cx="3343275" cy="365125"/>
          </a:xfrm>
          <a:prstGeom prst="rect">
            <a:avLst/>
          </a:prstGeom>
        </p:spPr>
        <p:txBody>
          <a:bodyPr lIns="109728" tIns="109728" rIns="109728" bIns="91440" anchor="ctr"/>
          <a:lstStyle>
            <a:lvl1pPr algn="l">
              <a:defRPr sz="731">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F9F99666-11C3-48A1-966C-439EBF9D9A01}"/>
              </a:ext>
            </a:extLst>
          </p:cNvPr>
          <p:cNvSpPr>
            <a:spLocks noGrp="1"/>
          </p:cNvSpPr>
          <p:nvPr>
            <p:ph type="sldNum" sz="quarter" idx="4"/>
          </p:nvPr>
        </p:nvSpPr>
        <p:spPr>
          <a:xfrm>
            <a:off x="9172948" y="235881"/>
            <a:ext cx="614856" cy="365760"/>
          </a:xfrm>
          <a:prstGeom prst="rect">
            <a:avLst/>
          </a:prstGeom>
        </p:spPr>
        <p:txBody>
          <a:bodyPr lIns="109728" tIns="109728" rIns="109728" bIns="91440" anchor="ctr"/>
          <a:lstStyle>
            <a:lvl1pPr algn="ctr">
              <a:defRPr lang="en-US" sz="1138" b="1" kern="1200" smtClean="0">
                <a:solidFill>
                  <a:schemeClr val="tx1"/>
                </a:solidFill>
                <a:latin typeface="Bierstadt" panose="020B0504020202020204" pitchFamily="34" charset="0"/>
                <a:ea typeface="+mn-ea"/>
                <a:cs typeface="+mn-cs"/>
              </a:defRPr>
            </a:lvl1pPr>
          </a:lstStyle>
          <a:p>
            <a:fld id="{B4A918BC-4D43-4B42-B3C0-E7EBE25E6AF0}" type="slidenum">
              <a:rPr lang="en-US" smtClean="0"/>
              <a:pPr/>
              <a:t>‹#›</a:t>
            </a:fld>
            <a:endParaRPr lang="en-US" dirty="0"/>
          </a:p>
        </p:txBody>
      </p:sp>
      <p:cxnSp>
        <p:nvCxnSpPr>
          <p:cNvPr id="119" name="Straight Connector 118">
            <a:extLst>
              <a:ext uri="{FF2B5EF4-FFF2-40B4-BE49-F238E27FC236}">
                <a16:creationId xmlns:a16="http://schemas.microsoft.com/office/drawing/2014/main" id="{7FAC7B62-8ACC-41ED-80AB-8D1CDF38B9E4}"/>
              </a:ext>
            </a:extLst>
          </p:cNvPr>
          <p:cNvCxnSpPr>
            <a:cxnSpLocks/>
          </p:cNvCxnSpPr>
          <p:nvPr/>
        </p:nvCxnSpPr>
        <p:spPr>
          <a:xfrm>
            <a:off x="9480376" y="5641011"/>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945FF525-9A83-4625-99D9-B267BDE077E7}"/>
              </a:ext>
            </a:extLst>
          </p:cNvPr>
          <p:cNvCxnSpPr>
            <a:cxnSpLocks/>
          </p:cNvCxnSpPr>
          <p:nvPr/>
        </p:nvCxnSpPr>
        <p:spPr>
          <a:xfrm>
            <a:off x="9480376" y="5641011"/>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3039950"/>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8" r:id="rId6"/>
    <p:sldLayoutId id="2147483693" r:id="rId7"/>
    <p:sldLayoutId id="2147483694" r:id="rId8"/>
    <p:sldLayoutId id="2147483695" r:id="rId9"/>
    <p:sldLayoutId id="2147483697" r:id="rId10"/>
    <p:sldLayoutId id="2147483696" r:id="rId11"/>
  </p:sldLayoutIdLst>
  <p:hf sldNum="0" hdr="0" ftr="0" dt="0"/>
  <p:txStyles>
    <p:titleStyle>
      <a:lvl1pPr algn="l" defTabSz="742950" rtl="0" eaLnBrk="1" latinLnBrk="0" hangingPunct="1">
        <a:lnSpc>
          <a:spcPct val="113000"/>
        </a:lnSpc>
        <a:spcBef>
          <a:spcPct val="0"/>
        </a:spcBef>
        <a:buNone/>
        <a:defRPr sz="3575" b="1" kern="1200" spc="154">
          <a:solidFill>
            <a:schemeClr val="tx1"/>
          </a:solidFill>
          <a:latin typeface="+mj-lt"/>
          <a:ea typeface="+mj-ea"/>
          <a:cs typeface="+mj-cs"/>
        </a:defRPr>
      </a:lvl1pPr>
    </p:titleStyle>
    <p:bodyStyle>
      <a:lvl1pPr marL="0" indent="0" algn="l" defTabSz="742950" rtl="0" eaLnBrk="1" latinLnBrk="0" hangingPunct="1">
        <a:lnSpc>
          <a:spcPct val="113000"/>
        </a:lnSpc>
        <a:spcBef>
          <a:spcPts val="813"/>
        </a:spcBef>
        <a:buFont typeface="Arial" panose="020B0604020202020204" pitchFamily="34" charset="0"/>
        <a:buNone/>
        <a:defRPr sz="1788" kern="1200" spc="65">
          <a:solidFill>
            <a:schemeClr val="tx1"/>
          </a:solidFill>
          <a:latin typeface="+mn-lt"/>
          <a:ea typeface="+mn-ea"/>
          <a:cs typeface="+mn-cs"/>
        </a:defRPr>
      </a:lvl1pPr>
      <a:lvl2pPr marL="185738" indent="0" algn="l" defTabSz="742950" rtl="0" eaLnBrk="1" latinLnBrk="0" hangingPunct="1">
        <a:lnSpc>
          <a:spcPct val="113000"/>
        </a:lnSpc>
        <a:spcBef>
          <a:spcPts val="406"/>
        </a:spcBef>
        <a:buFont typeface="Arial" panose="020B0604020202020204" pitchFamily="34" charset="0"/>
        <a:buNone/>
        <a:defRPr sz="1625" kern="1200" spc="65">
          <a:solidFill>
            <a:schemeClr val="tx1"/>
          </a:solidFill>
          <a:latin typeface="+mn-lt"/>
          <a:ea typeface="+mn-ea"/>
          <a:cs typeface="+mn-cs"/>
        </a:defRPr>
      </a:lvl2pPr>
      <a:lvl3pPr marL="371475" indent="0" algn="l" defTabSz="742950" rtl="0" eaLnBrk="1" latinLnBrk="0" hangingPunct="1">
        <a:lnSpc>
          <a:spcPct val="113000"/>
        </a:lnSpc>
        <a:spcBef>
          <a:spcPts val="406"/>
        </a:spcBef>
        <a:buFont typeface="Arial" panose="020B0604020202020204" pitchFamily="34" charset="0"/>
        <a:buNone/>
        <a:defRPr sz="1463" kern="1200" spc="65">
          <a:solidFill>
            <a:schemeClr val="tx1"/>
          </a:solidFill>
          <a:latin typeface="+mn-lt"/>
          <a:ea typeface="+mn-ea"/>
          <a:cs typeface="+mn-cs"/>
        </a:defRPr>
      </a:lvl3pPr>
      <a:lvl4pPr marL="557213" indent="0" algn="l" defTabSz="742950" rtl="0" eaLnBrk="1" latinLnBrk="0" hangingPunct="1">
        <a:lnSpc>
          <a:spcPct val="113000"/>
        </a:lnSpc>
        <a:spcBef>
          <a:spcPts val="406"/>
        </a:spcBef>
        <a:buFont typeface="Arial" panose="020B0604020202020204" pitchFamily="34" charset="0"/>
        <a:buNone/>
        <a:defRPr sz="1300" kern="1200" spc="65">
          <a:solidFill>
            <a:schemeClr val="tx1"/>
          </a:solidFill>
          <a:latin typeface="+mn-lt"/>
          <a:ea typeface="+mn-ea"/>
          <a:cs typeface="+mn-cs"/>
        </a:defRPr>
      </a:lvl4pPr>
      <a:lvl5pPr marL="742950" indent="0" algn="l" defTabSz="742950" rtl="0" eaLnBrk="1" latinLnBrk="0" hangingPunct="1">
        <a:lnSpc>
          <a:spcPct val="113000"/>
        </a:lnSpc>
        <a:spcBef>
          <a:spcPts val="406"/>
        </a:spcBef>
        <a:buFont typeface="Arial" panose="020B0604020202020204" pitchFamily="34" charset="0"/>
        <a:buNone/>
        <a:defRPr sz="1300" kern="1200" spc="65">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9pPr>
    </p:bodyStyle>
    <p:otherStyle>
      <a:defPPr>
        <a:defRPr lang="en-US"/>
      </a:defPPr>
      <a:lvl1pPr marL="0" algn="l" defTabSz="742950" rtl="0" eaLnBrk="1" latinLnBrk="0" hangingPunct="1">
        <a:defRPr sz="1463" kern="1200">
          <a:solidFill>
            <a:schemeClr val="tx1"/>
          </a:solidFill>
          <a:latin typeface="+mn-lt"/>
          <a:ea typeface="+mn-ea"/>
          <a:cs typeface="+mn-cs"/>
        </a:defRPr>
      </a:lvl1pPr>
      <a:lvl2pPr marL="371475" algn="l" defTabSz="742950" rtl="0" eaLnBrk="1" latinLnBrk="0" hangingPunct="1">
        <a:defRPr sz="1463" kern="1200">
          <a:solidFill>
            <a:schemeClr val="tx1"/>
          </a:solidFill>
          <a:latin typeface="+mn-lt"/>
          <a:ea typeface="+mn-ea"/>
          <a:cs typeface="+mn-cs"/>
        </a:defRPr>
      </a:lvl2pPr>
      <a:lvl3pPr marL="742950" algn="l" defTabSz="742950" rtl="0" eaLnBrk="1" latinLnBrk="0" hangingPunct="1">
        <a:defRPr sz="1463" kern="1200">
          <a:solidFill>
            <a:schemeClr val="tx1"/>
          </a:solidFill>
          <a:latin typeface="+mn-lt"/>
          <a:ea typeface="+mn-ea"/>
          <a:cs typeface="+mn-cs"/>
        </a:defRPr>
      </a:lvl3pPr>
      <a:lvl4pPr marL="1114425" algn="l" defTabSz="742950" rtl="0" eaLnBrk="1" latinLnBrk="0" hangingPunct="1">
        <a:defRPr sz="1463" kern="1200">
          <a:solidFill>
            <a:schemeClr val="tx1"/>
          </a:solidFill>
          <a:latin typeface="+mn-lt"/>
          <a:ea typeface="+mn-ea"/>
          <a:cs typeface="+mn-cs"/>
        </a:defRPr>
      </a:lvl4pPr>
      <a:lvl5pPr marL="1485900" algn="l" defTabSz="742950" rtl="0" eaLnBrk="1" latinLnBrk="0" hangingPunct="1">
        <a:defRPr sz="1463" kern="1200">
          <a:solidFill>
            <a:schemeClr val="tx1"/>
          </a:solidFill>
          <a:latin typeface="+mn-lt"/>
          <a:ea typeface="+mn-ea"/>
          <a:cs typeface="+mn-cs"/>
        </a:defRPr>
      </a:lvl5pPr>
      <a:lvl6pPr marL="1857375" algn="l" defTabSz="742950" rtl="0" eaLnBrk="1" latinLnBrk="0" hangingPunct="1">
        <a:defRPr sz="1463" kern="1200">
          <a:solidFill>
            <a:schemeClr val="tx1"/>
          </a:solidFill>
          <a:latin typeface="+mn-lt"/>
          <a:ea typeface="+mn-ea"/>
          <a:cs typeface="+mn-cs"/>
        </a:defRPr>
      </a:lvl6pPr>
      <a:lvl7pPr marL="2228850" algn="l" defTabSz="742950" rtl="0" eaLnBrk="1" latinLnBrk="0" hangingPunct="1">
        <a:defRPr sz="1463" kern="1200">
          <a:solidFill>
            <a:schemeClr val="tx1"/>
          </a:solidFill>
          <a:latin typeface="+mn-lt"/>
          <a:ea typeface="+mn-ea"/>
          <a:cs typeface="+mn-cs"/>
        </a:defRPr>
      </a:lvl7pPr>
      <a:lvl8pPr marL="2600325" algn="l" defTabSz="742950" rtl="0" eaLnBrk="1" latinLnBrk="0" hangingPunct="1">
        <a:defRPr sz="1463" kern="1200">
          <a:solidFill>
            <a:schemeClr val="tx1"/>
          </a:solidFill>
          <a:latin typeface="+mn-lt"/>
          <a:ea typeface="+mn-ea"/>
          <a:cs typeface="+mn-cs"/>
        </a:defRPr>
      </a:lvl8pPr>
      <a:lvl9pPr marL="2971800" algn="l" defTabSz="742950" rtl="0" eaLnBrk="1" latinLnBrk="0" hangingPunct="1">
        <a:defRPr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E2BA2BD9-7B54-4190-8F06-3EF3658A00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2938"/>
            <a:ext cx="9906000" cy="55721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3"/>
          </a:p>
        </p:txBody>
      </p:sp>
      <p:sp useBgFill="1">
        <p:nvSpPr>
          <p:cNvPr id="11" name="Rectangle 10">
            <a:extLst>
              <a:ext uri="{FF2B5EF4-FFF2-40B4-BE49-F238E27FC236}">
                <a16:creationId xmlns:a16="http://schemas.microsoft.com/office/drawing/2014/main" id="{184F9D61-9303-40B4-9F7E-66A9B4EDC4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2938"/>
            <a:ext cx="9054752" cy="5572125"/>
          </a:xfrm>
          <a:prstGeom prst="rect">
            <a:avLst/>
          </a:prstGeom>
          <a:ln>
            <a:noFill/>
          </a:ln>
          <a:effectLst>
            <a:outerShdw blurRad="889000" dist="406400" dir="21540000" sx="90000" sy="90000" algn="t" rotWithShape="0">
              <a:srgbClr val="000000">
                <a:alpha val="2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3"/>
          </a:p>
        </p:txBody>
      </p:sp>
      <p:pic>
        <p:nvPicPr>
          <p:cNvPr id="4" name="Picture 3" descr="植物、白色のキーボード、コーヒー、ノートブック、ペンでの木製の平面図です">
            <a:extLst>
              <a:ext uri="{FF2B5EF4-FFF2-40B4-BE49-F238E27FC236}">
                <a16:creationId xmlns:a16="http://schemas.microsoft.com/office/drawing/2014/main" id="{DF87059F-E7A7-AAB6-B18E-D832798B59BA}"/>
              </a:ext>
            </a:extLst>
          </p:cNvPr>
          <p:cNvPicPr>
            <a:picLocks noChangeAspect="1"/>
          </p:cNvPicPr>
          <p:nvPr/>
        </p:nvPicPr>
        <p:blipFill>
          <a:blip r:embed="rId2"/>
          <a:srcRect r="1" b="9170"/>
          <a:stretch/>
        </p:blipFill>
        <p:spPr>
          <a:xfrm>
            <a:off x="18" y="0"/>
            <a:ext cx="9905982" cy="6857999"/>
          </a:xfrm>
          <a:prstGeom prst="rect">
            <a:avLst/>
          </a:prstGeom>
          <a:effectLst>
            <a:outerShdw blurRad="596900" dist="330200" dir="8820000" sx="87000" sy="87000" algn="ctr" rotWithShape="0">
              <a:srgbClr val="000000">
                <a:alpha val="29000"/>
              </a:srgbClr>
            </a:outerShdw>
          </a:effectLst>
        </p:spPr>
      </p:pic>
      <p:sp>
        <p:nvSpPr>
          <p:cNvPr id="13" name="Overlay">
            <a:extLst>
              <a:ext uri="{FF2B5EF4-FFF2-40B4-BE49-F238E27FC236}">
                <a16:creationId xmlns:a16="http://schemas.microsoft.com/office/drawing/2014/main" id="{648D746A-0359-4EAE-8CF9-062E281698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210205" y="853144"/>
            <a:ext cx="5572125" cy="5151712"/>
          </a:xfrm>
          <a:prstGeom prst="rect">
            <a:avLst/>
          </a:prstGeom>
          <a:gradFill>
            <a:gsLst>
              <a:gs pos="100000">
                <a:srgbClr val="000000">
                  <a:alpha val="0"/>
                </a:srgbClr>
              </a:gs>
              <a:gs pos="0">
                <a:schemeClr val="tx1"/>
              </a:gs>
              <a:gs pos="0">
                <a:srgbClr val="000000">
                  <a:alpha val="7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63"/>
          </a:p>
        </p:txBody>
      </p:sp>
      <p:sp>
        <p:nvSpPr>
          <p:cNvPr id="2" name="タイトル 1">
            <a:extLst>
              <a:ext uri="{FF2B5EF4-FFF2-40B4-BE49-F238E27FC236}">
                <a16:creationId xmlns:a16="http://schemas.microsoft.com/office/drawing/2014/main" id="{68401E29-0400-0FF6-A060-4EF777F8AC52}"/>
              </a:ext>
            </a:extLst>
          </p:cNvPr>
          <p:cNvSpPr>
            <a:spLocks noGrp="1"/>
          </p:cNvSpPr>
          <p:nvPr>
            <p:ph type="ctrTitle"/>
          </p:nvPr>
        </p:nvSpPr>
        <p:spPr>
          <a:xfrm>
            <a:off x="709177" y="1003438"/>
            <a:ext cx="7636397" cy="675254"/>
          </a:xfrm>
          <a:solidFill>
            <a:schemeClr val="accent2">
              <a:alpha val="24578"/>
            </a:schemeClr>
          </a:solidFill>
        </p:spPr>
        <p:txBody>
          <a:bodyPr anchor="b">
            <a:noAutofit/>
          </a:bodyPr>
          <a:lstStyle/>
          <a:p>
            <a:pPr algn="ctr"/>
            <a:r>
              <a:rPr kumimoji="1" lang="ja-JP" altLang="en-US">
                <a:solidFill>
                  <a:srgbClr val="FFFFFF"/>
                </a:solidFill>
                <a:effectLst>
                  <a:outerShdw blurRad="50800" dist="38100" dir="6000000" sx="102752" sy="102752" rotWithShape="0">
                    <a:prstClr val="black">
                      <a:alpha val="28660"/>
                    </a:prstClr>
                  </a:outerShdw>
                </a:effectLst>
                <a:latin typeface="UD Digi Kyokasho NP-R" panose="02020400000000000000" pitchFamily="18" charset="-128"/>
                <a:ea typeface="UD Digi Kyokasho NP-R" panose="02020400000000000000" pitchFamily="18" charset="-128"/>
              </a:rPr>
              <a:t>「医師の働き方改革」の問題点</a:t>
            </a:r>
          </a:p>
        </p:txBody>
      </p:sp>
      <p:cxnSp>
        <p:nvCxnSpPr>
          <p:cNvPr id="15" name="Straight Connector 14">
            <a:extLst>
              <a:ext uri="{FF2B5EF4-FFF2-40B4-BE49-F238E27FC236}">
                <a16:creationId xmlns:a16="http://schemas.microsoft.com/office/drawing/2014/main" id="{3816C099-0516-4486-BC06-E0DCD29DDF2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480376" y="5226258"/>
            <a:ext cx="0" cy="4867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a:extLst>
              <a:ext uri="{FF2B5EF4-FFF2-40B4-BE49-F238E27FC236}">
                <a16:creationId xmlns:a16="http://schemas.microsoft.com/office/drawing/2014/main" id="{C6817039-BEBC-6738-457F-1642977F8E79}"/>
              </a:ext>
            </a:extLst>
          </p:cNvPr>
          <p:cNvSpPr txBox="1"/>
          <p:nvPr/>
        </p:nvSpPr>
        <p:spPr>
          <a:xfrm>
            <a:off x="4749244" y="2508139"/>
            <a:ext cx="4123585" cy="442429"/>
          </a:xfrm>
          <a:prstGeom prst="rect">
            <a:avLst/>
          </a:prstGeom>
          <a:noFill/>
        </p:spPr>
        <p:txBody>
          <a:bodyPr wrap="square" rtlCol="0">
            <a:spAutoFit/>
          </a:bodyPr>
          <a:lstStyle/>
          <a:p>
            <a:r>
              <a:rPr lang="en-US" altLang="ja-JP" sz="2275" b="1" dirty="0">
                <a:solidFill>
                  <a:schemeClr val="bg1"/>
                </a:solidFill>
                <a:effectLst>
                  <a:outerShdw blurRad="50800" dist="38100" algn="l" rotWithShape="0">
                    <a:prstClr val="black">
                      <a:alpha val="40000"/>
                    </a:prstClr>
                  </a:outerShdw>
                </a:effectLst>
                <a:latin typeface="UD Digi Kyokasho NK-R" panose="02020400000000000000" pitchFamily="18" charset="-128"/>
                <a:ea typeface="UD Digi Kyokasho NK-R" panose="02020400000000000000" pitchFamily="18" charset="-128"/>
              </a:rPr>
              <a:t>2025</a:t>
            </a:r>
            <a:r>
              <a:rPr lang="ja-JP" altLang="en-US" sz="2275" b="1">
                <a:solidFill>
                  <a:schemeClr val="bg1"/>
                </a:solidFill>
                <a:effectLst>
                  <a:outerShdw blurRad="50800" dist="38100" algn="l" rotWithShape="0">
                    <a:prstClr val="black">
                      <a:alpha val="40000"/>
                    </a:prstClr>
                  </a:outerShdw>
                </a:effectLst>
                <a:latin typeface="UD Digi Kyokasho NK-R" panose="02020400000000000000" pitchFamily="18" charset="-128"/>
                <a:ea typeface="UD Digi Kyokasho NK-R" panose="02020400000000000000" pitchFamily="18" charset="-128"/>
              </a:rPr>
              <a:t>年</a:t>
            </a:r>
            <a:r>
              <a:rPr lang="en-US" altLang="ja-JP" sz="2275" b="1" dirty="0">
                <a:solidFill>
                  <a:schemeClr val="bg1"/>
                </a:solidFill>
                <a:effectLst>
                  <a:outerShdw blurRad="50800" dist="38100" algn="l" rotWithShape="0">
                    <a:prstClr val="black">
                      <a:alpha val="40000"/>
                    </a:prstClr>
                  </a:outerShdw>
                </a:effectLst>
                <a:latin typeface="UD Digi Kyokasho NK-R" panose="02020400000000000000" pitchFamily="18" charset="-128"/>
                <a:ea typeface="UD Digi Kyokasho NK-R" panose="02020400000000000000" pitchFamily="18" charset="-128"/>
              </a:rPr>
              <a:t>2</a:t>
            </a:r>
            <a:r>
              <a:rPr lang="ja-JP" altLang="en-US" sz="2275" b="1">
                <a:solidFill>
                  <a:schemeClr val="bg1"/>
                </a:solidFill>
                <a:effectLst>
                  <a:outerShdw blurRad="50800" dist="38100" algn="l" rotWithShape="0">
                    <a:prstClr val="black">
                      <a:alpha val="40000"/>
                    </a:prstClr>
                  </a:outerShdw>
                </a:effectLst>
                <a:latin typeface="UD Digi Kyokasho NK-R" panose="02020400000000000000" pitchFamily="18" charset="-128"/>
                <a:ea typeface="UD Digi Kyokasho NK-R" panose="02020400000000000000" pitchFamily="18" charset="-128"/>
              </a:rPr>
              <a:t>月</a:t>
            </a:r>
            <a:r>
              <a:rPr lang="en-US" altLang="ja-JP" sz="2275" b="1" dirty="0">
                <a:solidFill>
                  <a:schemeClr val="bg1"/>
                </a:solidFill>
                <a:effectLst>
                  <a:outerShdw blurRad="50800" dist="38100" algn="l" rotWithShape="0">
                    <a:prstClr val="black">
                      <a:alpha val="40000"/>
                    </a:prstClr>
                  </a:outerShdw>
                </a:effectLst>
                <a:latin typeface="UD Digi Kyokasho NK-R" panose="02020400000000000000" pitchFamily="18" charset="-128"/>
                <a:ea typeface="UD Digi Kyokasho NK-R" panose="02020400000000000000" pitchFamily="18" charset="-128"/>
              </a:rPr>
              <a:t>1</a:t>
            </a:r>
            <a:r>
              <a:rPr lang="ja-JP" altLang="en-US" sz="2275" b="1">
                <a:solidFill>
                  <a:schemeClr val="bg1"/>
                </a:solidFill>
                <a:effectLst>
                  <a:outerShdw blurRad="50800" dist="38100" algn="l" rotWithShape="0">
                    <a:prstClr val="black">
                      <a:alpha val="40000"/>
                    </a:prstClr>
                  </a:outerShdw>
                </a:effectLst>
                <a:latin typeface="UD Digi Kyokasho NK-R" panose="02020400000000000000" pitchFamily="18" charset="-128"/>
                <a:ea typeface="UD Digi Kyokasho NK-R" panose="02020400000000000000" pitchFamily="18" charset="-128"/>
              </a:rPr>
              <a:t>日（土）</a:t>
            </a:r>
            <a:r>
              <a:rPr lang="en-US" altLang="ja-JP" sz="2275" b="1" dirty="0">
                <a:solidFill>
                  <a:schemeClr val="bg1"/>
                </a:solidFill>
                <a:effectLst>
                  <a:outerShdw blurRad="50800" dist="38100" algn="l" rotWithShape="0">
                    <a:prstClr val="black">
                      <a:alpha val="40000"/>
                    </a:prstClr>
                  </a:outerShdw>
                </a:effectLst>
                <a:latin typeface="UD Digi Kyokasho NK-R" panose="02020400000000000000" pitchFamily="18" charset="-128"/>
                <a:ea typeface="UD Digi Kyokasho NK-R" panose="02020400000000000000" pitchFamily="18" charset="-128"/>
              </a:rPr>
              <a:t>14</a:t>
            </a:r>
            <a:r>
              <a:rPr lang="ja-JP" altLang="en-US" sz="2275" b="1">
                <a:solidFill>
                  <a:schemeClr val="bg1"/>
                </a:solidFill>
                <a:effectLst>
                  <a:outerShdw blurRad="50800" dist="38100" algn="l" rotWithShape="0">
                    <a:prstClr val="black">
                      <a:alpha val="40000"/>
                    </a:prstClr>
                  </a:outerShdw>
                </a:effectLst>
                <a:latin typeface="UD Digi Kyokasho NK-R" panose="02020400000000000000" pitchFamily="18" charset="-128"/>
                <a:ea typeface="UD Digi Kyokasho NK-R" panose="02020400000000000000" pitchFamily="18" charset="-128"/>
              </a:rPr>
              <a:t>時</a:t>
            </a:r>
            <a:r>
              <a:rPr lang="en-US" altLang="ja-JP" sz="2275" b="1" dirty="0">
                <a:solidFill>
                  <a:schemeClr val="bg1"/>
                </a:solidFill>
                <a:effectLst>
                  <a:outerShdw blurRad="50800" dist="38100" algn="l" rotWithShape="0">
                    <a:prstClr val="black">
                      <a:alpha val="40000"/>
                    </a:prstClr>
                  </a:outerShdw>
                </a:effectLst>
                <a:latin typeface="UD Digi Kyokasho NK-R" panose="02020400000000000000" pitchFamily="18" charset="-128"/>
                <a:ea typeface="UD Digi Kyokasho NK-R" panose="02020400000000000000" pitchFamily="18" charset="-128"/>
              </a:rPr>
              <a:t>〜</a:t>
            </a:r>
            <a:endParaRPr lang="ja-JP" altLang="en-US" sz="2275" b="1">
              <a:solidFill>
                <a:schemeClr val="bg1"/>
              </a:solidFill>
              <a:effectLst>
                <a:outerShdw blurRad="50800" dist="38100" algn="l" rotWithShape="0">
                  <a:prstClr val="black">
                    <a:alpha val="40000"/>
                  </a:prstClr>
                </a:outerShdw>
              </a:effectLst>
              <a:latin typeface="UD Digi Kyokasho NK-R" panose="02020400000000000000" pitchFamily="18" charset="-128"/>
              <a:ea typeface="UD Digi Kyokasho NK-R" panose="02020400000000000000" pitchFamily="18" charset="-128"/>
            </a:endParaRPr>
          </a:p>
        </p:txBody>
      </p:sp>
      <p:sp>
        <p:nvSpPr>
          <p:cNvPr id="7" name="テキスト ボックス 6">
            <a:extLst>
              <a:ext uri="{FF2B5EF4-FFF2-40B4-BE49-F238E27FC236}">
                <a16:creationId xmlns:a16="http://schemas.microsoft.com/office/drawing/2014/main" id="{3483857A-585A-83B5-2B0F-E7BB73F1E193}"/>
              </a:ext>
            </a:extLst>
          </p:cNvPr>
          <p:cNvSpPr txBox="1"/>
          <p:nvPr/>
        </p:nvSpPr>
        <p:spPr>
          <a:xfrm>
            <a:off x="5151714" y="3661108"/>
            <a:ext cx="2896246" cy="646331"/>
          </a:xfrm>
          <a:prstGeom prst="rect">
            <a:avLst/>
          </a:prstGeom>
          <a:noFill/>
        </p:spPr>
        <p:txBody>
          <a:bodyPr wrap="square" rtlCol="0">
            <a:spAutoFit/>
          </a:bodyPr>
          <a:lstStyle/>
          <a:p>
            <a:pPr algn="just"/>
            <a:r>
              <a:rPr lang="ja-JP" altLang="ja-JP" sz="1200" kern="100">
                <a:solidFill>
                  <a:srgbClr val="FFFFFF"/>
                </a:solidFill>
                <a:effectLst>
                  <a:outerShdw blurRad="50800" dist="38100" dir="2700000" algn="tl" rotWithShape="0">
                    <a:prstClr val="black">
                      <a:alpha val="40000"/>
                    </a:prstClr>
                  </a:outerShdw>
                </a:effectLst>
                <a:latin typeface="UD Digi Kyokasho NP-R" panose="02020400000000000000" pitchFamily="18" charset="-128"/>
                <a:ea typeface="UD Digi Kyokasho NP-R" panose="02020400000000000000" pitchFamily="18" charset="-128"/>
                <a:cs typeface="Times New Roman" panose="02020603050405020304" pitchFamily="18" charset="0"/>
              </a:rPr>
              <a:t>ミーティング</a:t>
            </a:r>
            <a:r>
              <a:rPr lang="en-US" altLang="ja-JP" sz="1200" kern="0" dirty="0">
                <a:solidFill>
                  <a:srgbClr val="FFFFFF"/>
                </a:solidFill>
                <a:effectLst>
                  <a:outerShdw blurRad="50800" dist="38100" dir="2700000" algn="tl" rotWithShape="0">
                    <a:prstClr val="black">
                      <a:alpha val="40000"/>
                    </a:prstClr>
                  </a:outerShdw>
                </a:effectLst>
                <a:latin typeface="UD Digi Kyokasho NP-R" panose="02020400000000000000" pitchFamily="18" charset="-128"/>
                <a:ea typeface="UD Digi Kyokasho NP-R" panose="02020400000000000000" pitchFamily="18" charset="-128"/>
                <a:cs typeface="ＭＳ Ｐゴシック" panose="020B0600070205080204" pitchFamily="34" charset="-128"/>
              </a:rPr>
              <a:t>ID:</a:t>
            </a:r>
            <a:r>
              <a:rPr lang="en-US" altLang="ja-JP" sz="1200" kern="100" dirty="0">
                <a:solidFill>
                  <a:srgbClr val="FFFFFF"/>
                </a:solidFill>
                <a:effectLst>
                  <a:outerShdw blurRad="50800" dist="38100" dir="2700000" algn="tl" rotWithShape="0">
                    <a:prstClr val="black">
                      <a:alpha val="40000"/>
                    </a:prstClr>
                  </a:outerShdw>
                </a:effectLst>
                <a:latin typeface="UD Digi Kyokasho NP-R" panose="02020400000000000000" pitchFamily="18" charset="-128"/>
                <a:ea typeface="UD Digi Kyokasho NP-R" panose="02020400000000000000" pitchFamily="18" charset="-128"/>
                <a:cs typeface="Times New Roman" panose="02020603050405020304" pitchFamily="18" charset="0"/>
              </a:rPr>
              <a:t> 880 9003 6075</a:t>
            </a:r>
            <a:r>
              <a:rPr lang="en-US" altLang="ja-JP" sz="1200" kern="0" dirty="0">
                <a:solidFill>
                  <a:srgbClr val="FFFFFF"/>
                </a:solidFill>
                <a:effectLst>
                  <a:outerShdw blurRad="50800" dist="38100" dir="2700000" algn="tl" rotWithShape="0">
                    <a:prstClr val="black">
                      <a:alpha val="40000"/>
                    </a:prstClr>
                  </a:outerShdw>
                </a:effectLst>
                <a:latin typeface="UD Digi Kyokasho NP-R" panose="02020400000000000000" pitchFamily="18" charset="-128"/>
                <a:ea typeface="UD Digi Kyokasho NP-R" panose="02020400000000000000" pitchFamily="18" charset="-128"/>
                <a:cs typeface="ＭＳ Ｐゴシック" panose="020B0600070205080204" pitchFamily="34" charset="-128"/>
              </a:rPr>
              <a:t> </a:t>
            </a:r>
            <a:endParaRPr lang="ja-JP" altLang="ja-JP" sz="1200" kern="100">
              <a:effectLst>
                <a:outerShdw blurRad="50800" dist="38100" dir="2700000" algn="tl" rotWithShape="0">
                  <a:prstClr val="black">
                    <a:alpha val="40000"/>
                  </a:prstClr>
                </a:outerShdw>
              </a:effectLst>
              <a:latin typeface="UD Digi Kyokasho NP-R" panose="02020400000000000000" pitchFamily="18" charset="-128"/>
              <a:ea typeface="UD Digi Kyokasho NP-R" panose="02020400000000000000" pitchFamily="18" charset="-128"/>
              <a:cs typeface="Times New Roman" panose="02020603050405020304" pitchFamily="18" charset="0"/>
            </a:endParaRPr>
          </a:p>
          <a:p>
            <a:pPr algn="just"/>
            <a:r>
              <a:rPr lang="ja-JP" altLang="ja-JP" sz="1200" kern="0">
                <a:solidFill>
                  <a:srgbClr val="FFFFFF"/>
                </a:solidFill>
                <a:effectLst>
                  <a:outerShdw blurRad="50800" dist="38100" dir="2700000" algn="tl" rotWithShape="0">
                    <a:prstClr val="black">
                      <a:alpha val="40000"/>
                    </a:prstClr>
                  </a:outerShdw>
                </a:effectLst>
                <a:latin typeface="UD Digi Kyokasho NP-R" panose="02020400000000000000" pitchFamily="18" charset="-128"/>
                <a:ea typeface="UD Digi Kyokasho NP-R" panose="02020400000000000000" pitchFamily="18" charset="-128"/>
                <a:cs typeface="ＭＳ Ｐゴシック" panose="020B0600070205080204" pitchFamily="34" charset="-128"/>
              </a:rPr>
              <a:t>パスコード</a:t>
            </a:r>
            <a:r>
              <a:rPr lang="en-US" altLang="ja-JP" sz="1200" kern="0" dirty="0">
                <a:solidFill>
                  <a:srgbClr val="FFFFFF"/>
                </a:solidFill>
                <a:effectLst>
                  <a:outerShdw blurRad="50800" dist="38100" dir="2700000" algn="tl" rotWithShape="0">
                    <a:prstClr val="black">
                      <a:alpha val="40000"/>
                    </a:prstClr>
                  </a:outerShdw>
                </a:effectLst>
                <a:latin typeface="UD Digi Kyokasho NP-R" panose="02020400000000000000" pitchFamily="18" charset="-128"/>
                <a:ea typeface="UD Digi Kyokasho NP-R" panose="02020400000000000000" pitchFamily="18" charset="-128"/>
                <a:cs typeface="ＭＳ Ｐゴシック" panose="020B0600070205080204" pitchFamily="34" charset="-128"/>
              </a:rPr>
              <a:t>: </a:t>
            </a:r>
            <a:r>
              <a:rPr lang="en-US" altLang="ja-JP" sz="1200" kern="100" dirty="0">
                <a:solidFill>
                  <a:srgbClr val="FFFFFF"/>
                </a:solidFill>
                <a:effectLst>
                  <a:outerShdw blurRad="50800" dist="38100" dir="2700000" algn="tl" rotWithShape="0">
                    <a:prstClr val="black">
                      <a:alpha val="40000"/>
                    </a:prstClr>
                  </a:outerShdw>
                </a:effectLst>
                <a:latin typeface="UD Digi Kyokasho NP-R" panose="02020400000000000000" pitchFamily="18" charset="-128"/>
                <a:ea typeface="UD Digi Kyokasho NP-R" panose="02020400000000000000" pitchFamily="18" charset="-128"/>
                <a:cs typeface="Times New Roman" panose="02020603050405020304" pitchFamily="18" charset="0"/>
              </a:rPr>
              <a:t>001612</a:t>
            </a:r>
          </a:p>
          <a:p>
            <a:pPr algn="just"/>
            <a:r>
              <a:rPr lang="en-US" altLang="ja-JP" sz="1050" kern="100" dirty="0">
                <a:solidFill>
                  <a:srgbClr val="FFFFFF"/>
                </a:solidFill>
                <a:effectLst>
                  <a:outerShdw blurRad="50800" dist="38100" dir="2700000" algn="tl" rotWithShape="0">
                    <a:prstClr val="black">
                      <a:alpha val="40000"/>
                    </a:prstClr>
                  </a:outerShdw>
                </a:effectLst>
                <a:latin typeface="UD Digi Kyokasho NP-R" panose="02020400000000000000" pitchFamily="18" charset="-128"/>
                <a:ea typeface="UD Digi Kyokasho NP-R" panose="02020400000000000000" pitchFamily="18" charset="-128"/>
                <a:cs typeface="Times New Roman" panose="02020603050405020304" pitchFamily="18" charset="0"/>
              </a:rPr>
              <a:t> ※</a:t>
            </a:r>
            <a:r>
              <a:rPr lang="ja-JP" altLang="en-US" sz="1050" kern="100">
                <a:solidFill>
                  <a:srgbClr val="FFFFFF"/>
                </a:solidFill>
                <a:effectLst>
                  <a:outerShdw blurRad="50800" dist="38100" dir="2700000" algn="tl" rotWithShape="0">
                    <a:prstClr val="black">
                      <a:alpha val="40000"/>
                    </a:prstClr>
                  </a:outerShdw>
                </a:effectLst>
                <a:latin typeface="UD Digi Kyokasho NP-R" panose="02020400000000000000" pitchFamily="18" charset="-128"/>
                <a:ea typeface="UD Digi Kyokasho NP-R" panose="02020400000000000000" pitchFamily="18" charset="-128"/>
                <a:cs typeface="Times New Roman" panose="02020603050405020304" pitchFamily="18" charset="0"/>
              </a:rPr>
              <a:t>右下のＱＲコードからどうぞ</a:t>
            </a:r>
            <a:endParaRPr lang="ja-JP" altLang="ja-JP" sz="1050" kern="100">
              <a:effectLst>
                <a:outerShdw blurRad="50800" dist="38100" dir="2700000" algn="tl" rotWithShape="0">
                  <a:prstClr val="black">
                    <a:alpha val="40000"/>
                  </a:prstClr>
                </a:outerShdw>
              </a:effectLst>
              <a:latin typeface="UD Digi Kyokasho NP-R" panose="02020400000000000000" pitchFamily="18" charset="-128"/>
              <a:ea typeface="UD Digi Kyokasho NP-R" panose="02020400000000000000" pitchFamily="18" charset="-128"/>
              <a:cs typeface="Times New Roman" panose="02020603050405020304" pitchFamily="18" charset="0"/>
            </a:endParaRPr>
          </a:p>
        </p:txBody>
      </p:sp>
      <p:pic>
        <p:nvPicPr>
          <p:cNvPr id="8" name="図 7" descr="QR コード&#10;&#10;自動的に生成された説明">
            <a:extLst>
              <a:ext uri="{FF2B5EF4-FFF2-40B4-BE49-F238E27FC236}">
                <a16:creationId xmlns:a16="http://schemas.microsoft.com/office/drawing/2014/main" id="{82E179C3-0363-3A0D-2005-EE9F5E2C56E1}"/>
              </a:ext>
            </a:extLst>
          </p:cNvPr>
          <p:cNvPicPr>
            <a:picLocks noChangeAspect="1"/>
          </p:cNvPicPr>
          <p:nvPr/>
        </p:nvPicPr>
        <p:blipFill>
          <a:blip r:embed="rId3"/>
          <a:stretch>
            <a:fillRect/>
          </a:stretch>
        </p:blipFill>
        <p:spPr>
          <a:xfrm>
            <a:off x="7111544" y="5097451"/>
            <a:ext cx="859428" cy="824789"/>
          </a:xfrm>
          <a:prstGeom prst="rect">
            <a:avLst/>
          </a:prstGeom>
        </p:spPr>
      </p:pic>
      <p:sp>
        <p:nvSpPr>
          <p:cNvPr id="12" name="テキスト ボックス 11">
            <a:extLst>
              <a:ext uri="{FF2B5EF4-FFF2-40B4-BE49-F238E27FC236}">
                <a16:creationId xmlns:a16="http://schemas.microsoft.com/office/drawing/2014/main" id="{19847FE0-2D65-A257-8FAA-4D548428EC90}"/>
              </a:ext>
            </a:extLst>
          </p:cNvPr>
          <p:cNvSpPr txBox="1"/>
          <p:nvPr/>
        </p:nvSpPr>
        <p:spPr>
          <a:xfrm>
            <a:off x="2103713" y="617239"/>
            <a:ext cx="4416776" cy="392415"/>
          </a:xfrm>
          <a:prstGeom prst="rect">
            <a:avLst/>
          </a:prstGeom>
          <a:solidFill>
            <a:schemeClr val="accent2">
              <a:alpha val="21302"/>
            </a:schemeClr>
          </a:solidFill>
        </p:spPr>
        <p:txBody>
          <a:bodyPr wrap="square" rtlCol="0">
            <a:spAutoFit/>
          </a:bodyPr>
          <a:lstStyle/>
          <a:p>
            <a:r>
              <a:rPr lang="ja-JP" altLang="en-US" sz="1950" b="1">
                <a:solidFill>
                  <a:schemeClr val="bg1"/>
                </a:solidFill>
                <a:effectLst>
                  <a:outerShdw blurRad="50800" dist="38100" algn="l" rotWithShape="0">
                    <a:prstClr val="black">
                      <a:alpha val="40000"/>
                    </a:prstClr>
                  </a:outerShdw>
                </a:effectLst>
                <a:latin typeface="UD Digi Kyokasho NP-R" panose="02020400000000000000" pitchFamily="18" charset="-128"/>
                <a:ea typeface="UD Digi Kyokasho NP-R" panose="02020400000000000000" pitchFamily="18" charset="-128"/>
              </a:rPr>
              <a:t>医療基本法フォーラム第</a:t>
            </a:r>
            <a:r>
              <a:rPr lang="en-US" altLang="ja-JP" sz="1950" b="1" dirty="0">
                <a:solidFill>
                  <a:schemeClr val="bg1"/>
                </a:solidFill>
                <a:effectLst>
                  <a:outerShdw blurRad="50800" dist="38100" algn="l" rotWithShape="0">
                    <a:prstClr val="black">
                      <a:alpha val="40000"/>
                    </a:prstClr>
                  </a:outerShdw>
                </a:effectLst>
                <a:latin typeface="UD Digi Kyokasho NP-R" panose="02020400000000000000" pitchFamily="18" charset="-128"/>
                <a:ea typeface="UD Digi Kyokasho NP-R" panose="02020400000000000000" pitchFamily="18" charset="-128"/>
              </a:rPr>
              <a:t>12</a:t>
            </a:r>
            <a:r>
              <a:rPr lang="ja-JP" altLang="en-US" sz="1950" b="1">
                <a:solidFill>
                  <a:schemeClr val="bg1"/>
                </a:solidFill>
                <a:effectLst>
                  <a:outerShdw blurRad="50800" dist="38100" algn="l" rotWithShape="0">
                    <a:prstClr val="black">
                      <a:alpha val="40000"/>
                    </a:prstClr>
                  </a:outerShdw>
                </a:effectLst>
                <a:latin typeface="UD Digi Kyokasho NP-R" panose="02020400000000000000" pitchFamily="18" charset="-128"/>
                <a:ea typeface="UD Digi Kyokasho NP-R" panose="02020400000000000000" pitchFamily="18" charset="-128"/>
              </a:rPr>
              <a:t>回学習会</a:t>
            </a:r>
          </a:p>
        </p:txBody>
      </p:sp>
      <p:sp>
        <p:nvSpPr>
          <p:cNvPr id="19" name="角丸四角形 18">
            <a:extLst>
              <a:ext uri="{FF2B5EF4-FFF2-40B4-BE49-F238E27FC236}">
                <a16:creationId xmlns:a16="http://schemas.microsoft.com/office/drawing/2014/main" id="{C01030F5-8A83-3DE0-BE9C-C8536860C2A7}"/>
              </a:ext>
            </a:extLst>
          </p:cNvPr>
          <p:cNvSpPr/>
          <p:nvPr/>
        </p:nvSpPr>
        <p:spPr>
          <a:xfrm>
            <a:off x="1331629" y="1832744"/>
            <a:ext cx="3394461" cy="4303057"/>
          </a:xfrm>
          <a:prstGeom prst="roundRect">
            <a:avLst/>
          </a:prstGeom>
          <a:solidFill>
            <a:srgbClr val="D1DA27">
              <a:alpha val="42825"/>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a:extLst>
              <a:ext uri="{FF2B5EF4-FFF2-40B4-BE49-F238E27FC236}">
                <a16:creationId xmlns:a16="http://schemas.microsoft.com/office/drawing/2014/main" id="{8A079463-F83D-52A4-2CDF-3332F85FCD67}"/>
              </a:ext>
            </a:extLst>
          </p:cNvPr>
          <p:cNvSpPr txBox="1"/>
          <p:nvPr/>
        </p:nvSpPr>
        <p:spPr>
          <a:xfrm>
            <a:off x="5265556" y="3016591"/>
            <a:ext cx="2896246" cy="342401"/>
          </a:xfrm>
          <a:prstGeom prst="rect">
            <a:avLst/>
          </a:prstGeom>
          <a:noFill/>
        </p:spPr>
        <p:txBody>
          <a:bodyPr wrap="square" rtlCol="0">
            <a:spAutoFit/>
          </a:bodyPr>
          <a:lstStyle/>
          <a:p>
            <a:r>
              <a:rPr lang="ja-JP" altLang="ja-JP" sz="1463" b="1" kern="100">
                <a:solidFill>
                  <a:schemeClr val="bg1"/>
                </a:solidFill>
                <a:effectLst>
                  <a:outerShdw blurRad="50800" dist="38100" dir="2700000" algn="tl" rotWithShape="0">
                    <a:prstClr val="black">
                      <a:alpha val="40000"/>
                    </a:prstClr>
                  </a:outerShdw>
                </a:effectLst>
                <a:latin typeface="UD Digi Kyokasho NK-R" panose="02020400000000000000" pitchFamily="18" charset="-128"/>
                <a:ea typeface="UD Digi Kyokasho NK-R" panose="02020400000000000000" pitchFamily="18" charset="-128"/>
                <a:cs typeface="Times New Roman" panose="02020603050405020304" pitchFamily="18" charset="0"/>
              </a:rPr>
              <a:t>講師　</a:t>
            </a:r>
            <a:r>
              <a:rPr lang="ja-JP" altLang="ja-JP" sz="1625" b="1" kern="100">
                <a:solidFill>
                  <a:schemeClr val="bg1"/>
                </a:solidFill>
                <a:effectLst>
                  <a:outerShdw blurRad="50800" dist="38100" dir="2700000" algn="tl" rotWithShape="0">
                    <a:prstClr val="black">
                      <a:alpha val="40000"/>
                    </a:prstClr>
                  </a:outerShdw>
                </a:effectLst>
                <a:latin typeface="UD Digi Kyokasho NK-R" panose="02020400000000000000" pitchFamily="18" charset="-128"/>
                <a:ea typeface="UD Digi Kyokasho NK-R" panose="02020400000000000000" pitchFamily="18" charset="-128"/>
                <a:cs typeface="Times New Roman" panose="02020603050405020304" pitchFamily="18" charset="0"/>
              </a:rPr>
              <a:t>石井麦生</a:t>
            </a:r>
            <a:r>
              <a:rPr lang="ja-JP" altLang="ja-JP" sz="1463" b="1" kern="100">
                <a:solidFill>
                  <a:schemeClr val="bg1"/>
                </a:solidFill>
                <a:effectLst>
                  <a:outerShdw blurRad="50800" dist="38100" dir="2700000" algn="tl" rotWithShape="0">
                    <a:prstClr val="black">
                      <a:alpha val="40000"/>
                    </a:prstClr>
                  </a:outerShdw>
                </a:effectLst>
                <a:latin typeface="UD Digi Kyokasho NK-R" panose="02020400000000000000" pitchFamily="18" charset="-128"/>
                <a:ea typeface="UD Digi Kyokasho NK-R" panose="02020400000000000000" pitchFamily="18" charset="-128"/>
                <a:cs typeface="Times New Roman" panose="02020603050405020304" pitchFamily="18" charset="0"/>
              </a:rPr>
              <a:t>さん</a:t>
            </a:r>
            <a:r>
              <a:rPr lang="ja-JP" altLang="ja-JP" sz="1138" b="1" kern="100">
                <a:solidFill>
                  <a:schemeClr val="bg1"/>
                </a:solidFill>
                <a:effectLst>
                  <a:outerShdw blurRad="50800" dist="38100" dir="2700000" algn="tl" rotWithShape="0">
                    <a:prstClr val="black">
                      <a:alpha val="40000"/>
                    </a:prstClr>
                  </a:outerShdw>
                </a:effectLst>
                <a:latin typeface="UD Digi Kyokasho NK-R" panose="02020400000000000000" pitchFamily="18" charset="-128"/>
                <a:ea typeface="UD Digi Kyokasho NK-R" panose="02020400000000000000" pitchFamily="18" charset="-128"/>
                <a:cs typeface="Times New Roman" panose="02020603050405020304" pitchFamily="18" charset="0"/>
              </a:rPr>
              <a:t>（弁護士）</a:t>
            </a:r>
            <a:r>
              <a:rPr lang="ja-JP" altLang="ja-JP" sz="1138" b="1">
                <a:solidFill>
                  <a:schemeClr val="bg1"/>
                </a:solidFill>
                <a:effectLst>
                  <a:outerShdw blurRad="50800" dist="38100" dir="2700000" algn="tl" rotWithShape="0">
                    <a:prstClr val="black">
                      <a:alpha val="40000"/>
                    </a:prstClr>
                  </a:outerShdw>
                </a:effectLst>
                <a:latin typeface="UD Digi Kyokasho NK-R" panose="02020400000000000000" pitchFamily="18" charset="-128"/>
                <a:ea typeface="UD Digi Kyokasho NK-R" panose="02020400000000000000" pitchFamily="18" charset="-128"/>
              </a:rPr>
              <a:t> </a:t>
            </a:r>
            <a:endParaRPr lang="ja-JP" altLang="en-US" sz="1138" b="1">
              <a:solidFill>
                <a:schemeClr val="bg1"/>
              </a:solidFill>
              <a:effectLst>
                <a:outerShdw blurRad="50800" dist="38100" dir="2700000" algn="tl" rotWithShape="0">
                  <a:prstClr val="black">
                    <a:alpha val="40000"/>
                  </a:prstClr>
                </a:outerShdw>
              </a:effectLst>
              <a:latin typeface="UD Digi Kyokasho NK-R" panose="02020400000000000000" pitchFamily="18" charset="-128"/>
              <a:ea typeface="UD Digi Kyokasho NK-R" panose="02020400000000000000" pitchFamily="18" charset="-128"/>
            </a:endParaRPr>
          </a:p>
        </p:txBody>
      </p:sp>
      <p:sp>
        <p:nvSpPr>
          <p:cNvPr id="3" name="字幕 2">
            <a:extLst>
              <a:ext uri="{FF2B5EF4-FFF2-40B4-BE49-F238E27FC236}">
                <a16:creationId xmlns:a16="http://schemas.microsoft.com/office/drawing/2014/main" id="{674284F0-B10C-DE64-9D02-02474FE68C51}"/>
              </a:ext>
            </a:extLst>
          </p:cNvPr>
          <p:cNvSpPr>
            <a:spLocks noGrp="1"/>
          </p:cNvSpPr>
          <p:nvPr>
            <p:ph type="subTitle" idx="1"/>
          </p:nvPr>
        </p:nvSpPr>
        <p:spPr>
          <a:xfrm>
            <a:off x="1604026" y="2129913"/>
            <a:ext cx="2963295" cy="3793657"/>
          </a:xfrm>
          <a:effectLst>
            <a:outerShdw blurRad="50800" dist="38100" dir="2700000" algn="tl" rotWithShape="0">
              <a:prstClr val="black">
                <a:alpha val="40000"/>
              </a:prstClr>
            </a:outerShdw>
          </a:effectLst>
        </p:spPr>
        <p:txBody>
          <a:bodyPr anchor="t">
            <a:noAutofit/>
          </a:bodyPr>
          <a:lstStyle/>
          <a:p>
            <a:pPr indent="103188" algn="just">
              <a:lnSpc>
                <a:spcPts val="1414"/>
              </a:lnSpc>
              <a:spcBef>
                <a:spcPts val="0"/>
              </a:spcBef>
            </a:pPr>
            <a:r>
              <a:rPr lang="en-US" altLang="ja-JP" sz="1200" kern="100" dirty="0">
                <a:solidFill>
                  <a:schemeClr val="bg1"/>
                </a:solidFill>
                <a:effectLst>
                  <a:outerShdw blurRad="50800" dist="38100" algn="l" rotWithShape="0">
                    <a:prstClr val="black">
                      <a:alpha val="40000"/>
                    </a:prstClr>
                  </a:outerShdw>
                </a:effectLst>
                <a:latin typeface="UD Digi Kyokasho NP-R" panose="02020400000000000000" pitchFamily="18" charset="-128"/>
                <a:ea typeface="UD Digi Kyokasho NP-R" panose="02020400000000000000" pitchFamily="18" charset="-128"/>
                <a:cs typeface="Times New Roman" panose="02020603050405020304" pitchFamily="18" charset="0"/>
              </a:rPr>
              <a:t>2024</a:t>
            </a:r>
            <a:r>
              <a:rPr lang="ja-JP" altLang="ja-JP" sz="1200" kern="100">
                <a:solidFill>
                  <a:schemeClr val="bg1"/>
                </a:solidFill>
                <a:effectLst>
                  <a:outerShdw blurRad="50800" dist="38100" algn="l" rotWithShape="0">
                    <a:prstClr val="black">
                      <a:alpha val="40000"/>
                    </a:prstClr>
                  </a:outerShdw>
                </a:effectLst>
                <a:latin typeface="UD Digi Kyokasho NP-R" panose="02020400000000000000" pitchFamily="18" charset="-128"/>
                <a:ea typeface="UD Digi Kyokasho NP-R" panose="02020400000000000000" pitchFamily="18" charset="-128"/>
                <a:cs typeface="Times New Roman" panose="02020603050405020304" pitchFamily="18" charset="0"/>
              </a:rPr>
              <a:t>年</a:t>
            </a:r>
            <a:r>
              <a:rPr lang="en-US" altLang="ja-JP" sz="1200" kern="100" dirty="0">
                <a:solidFill>
                  <a:schemeClr val="bg1"/>
                </a:solidFill>
                <a:effectLst>
                  <a:outerShdw blurRad="50800" dist="38100" algn="l" rotWithShape="0">
                    <a:prstClr val="black">
                      <a:alpha val="40000"/>
                    </a:prstClr>
                  </a:outerShdw>
                </a:effectLst>
                <a:latin typeface="UD Digi Kyokasho NP-R" panose="02020400000000000000" pitchFamily="18" charset="-128"/>
                <a:ea typeface="UD Digi Kyokasho NP-R" panose="02020400000000000000" pitchFamily="18" charset="-128"/>
                <a:cs typeface="Times New Roman" panose="02020603050405020304" pitchFamily="18" charset="0"/>
              </a:rPr>
              <a:t>4</a:t>
            </a:r>
            <a:r>
              <a:rPr lang="ja-JP" altLang="ja-JP" sz="1200" kern="100">
                <a:solidFill>
                  <a:schemeClr val="bg1"/>
                </a:solidFill>
                <a:effectLst>
                  <a:outerShdw blurRad="50800" dist="38100" algn="l" rotWithShape="0">
                    <a:prstClr val="black">
                      <a:alpha val="40000"/>
                    </a:prstClr>
                  </a:outerShdw>
                </a:effectLst>
                <a:latin typeface="UD Digi Kyokasho NP-R" panose="02020400000000000000" pitchFamily="18" charset="-128"/>
                <a:ea typeface="UD Digi Kyokasho NP-R" panose="02020400000000000000" pitchFamily="18" charset="-128"/>
                <a:cs typeface="Times New Roman" panose="02020603050405020304" pitchFamily="18" charset="0"/>
              </a:rPr>
              <a:t>月から、「医師の働き方改革」に基づく新制度が始まりました。</a:t>
            </a:r>
          </a:p>
          <a:p>
            <a:pPr indent="103188" algn="just">
              <a:lnSpc>
                <a:spcPts val="1414"/>
              </a:lnSpc>
              <a:spcBef>
                <a:spcPts val="0"/>
              </a:spcBef>
            </a:pPr>
            <a:r>
              <a:rPr lang="ja-JP" altLang="ja-JP" sz="1200" kern="100">
                <a:solidFill>
                  <a:schemeClr val="bg1"/>
                </a:solidFill>
                <a:effectLst>
                  <a:outerShdw blurRad="50800" dist="38100" algn="l" rotWithShape="0">
                    <a:prstClr val="black">
                      <a:alpha val="40000"/>
                    </a:prstClr>
                  </a:outerShdw>
                </a:effectLst>
                <a:latin typeface="UD Digi Kyokasho NP-R" panose="02020400000000000000" pitchFamily="18" charset="-128"/>
                <a:ea typeface="UD Digi Kyokasho NP-R" panose="02020400000000000000" pitchFamily="18" charset="-128"/>
                <a:cs typeface="Times New Roman" panose="02020603050405020304" pitchFamily="18" charset="0"/>
              </a:rPr>
              <a:t>医師の時間外労働の上限規制と追加的健康確保措置が大きな柱です。</a:t>
            </a:r>
          </a:p>
          <a:p>
            <a:pPr indent="103188" algn="just">
              <a:lnSpc>
                <a:spcPts val="1414"/>
              </a:lnSpc>
              <a:spcBef>
                <a:spcPts val="0"/>
              </a:spcBef>
            </a:pPr>
            <a:r>
              <a:rPr lang="ja-JP" altLang="ja-JP" sz="1200" kern="100">
                <a:solidFill>
                  <a:schemeClr val="bg1"/>
                </a:solidFill>
                <a:effectLst>
                  <a:outerShdw blurRad="50800" dist="38100" algn="l" rotWithShape="0">
                    <a:prstClr val="black">
                      <a:alpha val="40000"/>
                    </a:prstClr>
                  </a:outerShdw>
                </a:effectLst>
                <a:latin typeface="UD Digi Kyokasho NP-R" panose="02020400000000000000" pitchFamily="18" charset="-128"/>
                <a:ea typeface="UD Digi Kyokasho NP-R" panose="02020400000000000000" pitchFamily="18" charset="-128"/>
                <a:cs typeface="Times New Roman" panose="02020603050405020304" pitchFamily="18" charset="0"/>
              </a:rPr>
              <a:t>この「医師の働き方改革」は、医師の長時間労働を是正し、医師の健康を守るとともに質の高い医療サービスを提供することを目指しています。</a:t>
            </a:r>
          </a:p>
          <a:p>
            <a:pPr indent="103188" algn="just">
              <a:lnSpc>
                <a:spcPts val="1414"/>
              </a:lnSpc>
              <a:spcBef>
                <a:spcPts val="0"/>
              </a:spcBef>
            </a:pPr>
            <a:r>
              <a:rPr lang="ja-JP" altLang="ja-JP" sz="1200" kern="100">
                <a:solidFill>
                  <a:schemeClr val="bg1"/>
                </a:solidFill>
                <a:effectLst>
                  <a:outerShdw blurRad="50800" dist="38100" algn="l" rotWithShape="0">
                    <a:prstClr val="black">
                      <a:alpha val="40000"/>
                    </a:prstClr>
                  </a:outerShdw>
                </a:effectLst>
                <a:latin typeface="UD Digi Kyokasho NP-R" panose="02020400000000000000" pitchFamily="18" charset="-128"/>
                <a:ea typeface="UD Digi Kyokasho NP-R" panose="02020400000000000000" pitchFamily="18" charset="-128"/>
                <a:cs typeface="Times New Roman" panose="02020603050405020304" pitchFamily="18" charset="0"/>
              </a:rPr>
              <a:t>しかしながら、この改革で勤務医の長時間労働は解消されるのでしょうか</a:t>
            </a:r>
            <a:endParaRPr lang="en-US" altLang="ja-JP" sz="1200" kern="100" dirty="0">
              <a:solidFill>
                <a:schemeClr val="bg1"/>
              </a:solidFill>
              <a:effectLst>
                <a:outerShdw blurRad="50800" dist="38100" algn="l" rotWithShape="0">
                  <a:prstClr val="black">
                    <a:alpha val="40000"/>
                  </a:prstClr>
                </a:outerShdw>
              </a:effectLst>
              <a:latin typeface="UD Digi Kyokasho NP-R" panose="02020400000000000000" pitchFamily="18" charset="-128"/>
              <a:ea typeface="UD Digi Kyokasho NP-R" panose="02020400000000000000" pitchFamily="18" charset="-128"/>
              <a:cs typeface="Times New Roman" panose="02020603050405020304" pitchFamily="18" charset="0"/>
            </a:endParaRPr>
          </a:p>
          <a:p>
            <a:pPr indent="103188" algn="just">
              <a:lnSpc>
                <a:spcPts val="1414"/>
              </a:lnSpc>
              <a:spcBef>
                <a:spcPts val="0"/>
              </a:spcBef>
            </a:pPr>
            <a:r>
              <a:rPr lang="ja-JP" altLang="ja-JP" sz="1200" kern="100">
                <a:solidFill>
                  <a:schemeClr val="bg1"/>
                </a:solidFill>
                <a:effectLst>
                  <a:outerShdw blurRad="50800" dist="38100" algn="l" rotWithShape="0">
                    <a:prstClr val="black">
                      <a:alpha val="40000"/>
                    </a:prstClr>
                  </a:outerShdw>
                </a:effectLst>
                <a:latin typeface="UD Digi Kyokasho NP-R" panose="02020400000000000000" pitchFamily="18" charset="-128"/>
                <a:ea typeface="UD Digi Kyokasho NP-R" panose="02020400000000000000" pitchFamily="18" charset="-128"/>
                <a:cs typeface="Times New Roman" panose="02020603050405020304" pitchFamily="18" charset="0"/>
              </a:rPr>
              <a:t>質の高い医療サービスの提供につながるのでしょうか。</a:t>
            </a:r>
          </a:p>
          <a:p>
            <a:pPr indent="103188" algn="just">
              <a:lnSpc>
                <a:spcPts val="1414"/>
              </a:lnSpc>
              <a:spcBef>
                <a:spcPts val="0"/>
              </a:spcBef>
            </a:pPr>
            <a:r>
              <a:rPr lang="ja-JP" altLang="ja-JP" sz="1200" kern="100">
                <a:solidFill>
                  <a:schemeClr val="bg1"/>
                </a:solidFill>
                <a:effectLst>
                  <a:outerShdw blurRad="50800" dist="38100" algn="l" rotWithShape="0">
                    <a:prstClr val="black">
                      <a:alpha val="40000"/>
                    </a:prstClr>
                  </a:outerShdw>
                </a:effectLst>
                <a:latin typeface="UD Digi Kyokasho NP-R" panose="02020400000000000000" pitchFamily="18" charset="-128"/>
                <a:ea typeface="UD Digi Kyokasho NP-R" panose="02020400000000000000" pitchFamily="18" charset="-128"/>
                <a:cs typeface="Times New Roman" panose="02020603050405020304" pitchFamily="18" charset="0"/>
              </a:rPr>
              <a:t>医師は、患者の権利の擁護者です。</a:t>
            </a:r>
          </a:p>
          <a:p>
            <a:pPr indent="103188" algn="just">
              <a:lnSpc>
                <a:spcPts val="1414"/>
              </a:lnSpc>
              <a:spcBef>
                <a:spcPts val="0"/>
              </a:spcBef>
            </a:pPr>
            <a:r>
              <a:rPr lang="ja-JP" altLang="ja-JP" sz="1200" kern="100">
                <a:solidFill>
                  <a:schemeClr val="bg1"/>
                </a:solidFill>
                <a:effectLst>
                  <a:outerShdw blurRad="50800" dist="38100" algn="l" rotWithShape="0">
                    <a:prstClr val="black">
                      <a:alpha val="40000"/>
                    </a:prstClr>
                  </a:outerShdw>
                </a:effectLst>
                <a:latin typeface="UD Digi Kyokasho NP-R" panose="02020400000000000000" pitchFamily="18" charset="-128"/>
                <a:ea typeface="UD Digi Kyokasho NP-R" panose="02020400000000000000" pitchFamily="18" charset="-128"/>
                <a:cs typeface="Times New Roman" panose="02020603050405020304" pitchFamily="18" charset="0"/>
              </a:rPr>
              <a:t>医師が安心して働ける環境が整わないと、患者の権利もまた危ういものとなってしまいます。</a:t>
            </a:r>
            <a:endParaRPr lang="en-US" altLang="ja-JP" sz="1200" kern="100" dirty="0">
              <a:solidFill>
                <a:schemeClr val="bg1"/>
              </a:solidFill>
              <a:effectLst>
                <a:outerShdw blurRad="50800" dist="38100" algn="l" rotWithShape="0">
                  <a:prstClr val="black">
                    <a:alpha val="40000"/>
                  </a:prstClr>
                </a:outerShdw>
              </a:effectLst>
              <a:latin typeface="UD Digi Kyokasho NP-R" panose="02020400000000000000" pitchFamily="18" charset="-128"/>
              <a:ea typeface="UD Digi Kyokasho NP-R" panose="02020400000000000000" pitchFamily="18" charset="-128"/>
              <a:cs typeface="Times New Roman" panose="02020603050405020304" pitchFamily="18" charset="0"/>
            </a:endParaRPr>
          </a:p>
          <a:p>
            <a:pPr indent="36116" algn="just">
              <a:lnSpc>
                <a:spcPts val="1414"/>
              </a:lnSpc>
              <a:spcBef>
                <a:spcPts val="0"/>
              </a:spcBef>
            </a:pPr>
            <a:r>
              <a:rPr lang="ja-JP" altLang="ja-JP" sz="1200" kern="100">
                <a:solidFill>
                  <a:schemeClr val="bg1"/>
                </a:solidFill>
                <a:effectLst>
                  <a:outerShdw blurRad="50800" dist="38100" algn="l" rotWithShape="0">
                    <a:prstClr val="black">
                      <a:alpha val="40000"/>
                    </a:prstClr>
                  </a:outerShdw>
                </a:effectLst>
                <a:latin typeface="UD Digi Kyokasho NP-R" panose="02020400000000000000" pitchFamily="18" charset="-128"/>
                <a:ea typeface="UD Digi Kyokasho NP-R" panose="02020400000000000000" pitchFamily="18" charset="-128"/>
                <a:cs typeface="Times New Roman" panose="02020603050405020304" pitchFamily="18" charset="0"/>
              </a:rPr>
              <a:t>『医師の働き方改革』とは何か</a:t>
            </a:r>
            <a:r>
              <a:rPr lang="ja-JP" altLang="en-US" sz="1200" kern="100">
                <a:solidFill>
                  <a:schemeClr val="bg1"/>
                </a:solidFill>
                <a:effectLst>
                  <a:outerShdw blurRad="50800" dist="38100" algn="l" rotWithShape="0">
                    <a:prstClr val="black">
                      <a:alpha val="40000"/>
                    </a:prstClr>
                  </a:outerShdw>
                </a:effectLst>
                <a:latin typeface="UD Digi Kyokasho NP-R" panose="02020400000000000000" pitchFamily="18" charset="-128"/>
                <a:ea typeface="UD Digi Kyokasho NP-R" panose="02020400000000000000" pitchFamily="18" charset="-128"/>
                <a:cs typeface="Times New Roman" panose="02020603050405020304" pitchFamily="18" charset="0"/>
              </a:rPr>
              <a:t>、</a:t>
            </a:r>
            <a:endParaRPr lang="en-US" altLang="ja-JP" sz="1200" kern="100" dirty="0">
              <a:solidFill>
                <a:schemeClr val="bg1"/>
              </a:solidFill>
              <a:effectLst>
                <a:outerShdw blurRad="50800" dist="38100" algn="l" rotWithShape="0">
                  <a:prstClr val="black">
                    <a:alpha val="40000"/>
                  </a:prstClr>
                </a:outerShdw>
              </a:effectLst>
              <a:latin typeface="UD Digi Kyokasho NP-R" panose="02020400000000000000" pitchFamily="18" charset="-128"/>
              <a:ea typeface="UD Digi Kyokasho NP-R" panose="02020400000000000000" pitchFamily="18" charset="-128"/>
              <a:cs typeface="Times New Roman" panose="02020603050405020304" pitchFamily="18" charset="0"/>
            </a:endParaRPr>
          </a:p>
          <a:p>
            <a:pPr indent="90488" algn="just">
              <a:lnSpc>
                <a:spcPts val="1414"/>
              </a:lnSpc>
              <a:spcBef>
                <a:spcPts val="0"/>
              </a:spcBef>
            </a:pPr>
            <a:r>
              <a:rPr lang="ja-JP" altLang="ja-JP" sz="1200" kern="100">
                <a:solidFill>
                  <a:schemeClr val="bg1"/>
                </a:solidFill>
                <a:effectLst>
                  <a:outerShdw blurRad="50800" dist="38100" algn="l" rotWithShape="0">
                    <a:prstClr val="black">
                      <a:alpha val="40000"/>
                    </a:prstClr>
                  </a:outerShdw>
                </a:effectLst>
                <a:latin typeface="UD Digi Kyokasho NP-R" panose="02020400000000000000" pitchFamily="18" charset="-128"/>
                <a:ea typeface="UD Digi Kyokasho NP-R" panose="02020400000000000000" pitchFamily="18" charset="-128"/>
                <a:cs typeface="Times New Roman" panose="02020603050405020304" pitchFamily="18" charset="0"/>
              </a:rPr>
              <a:t>『医師の働き方』の問題点は何か」</a:t>
            </a:r>
            <a:endParaRPr lang="en-US" altLang="ja-JP" sz="1200" kern="100" dirty="0">
              <a:solidFill>
                <a:schemeClr val="bg1"/>
              </a:solidFill>
              <a:effectLst>
                <a:outerShdw blurRad="50800" dist="38100" algn="l" rotWithShape="0">
                  <a:prstClr val="black">
                    <a:alpha val="40000"/>
                  </a:prstClr>
                </a:outerShdw>
              </a:effectLst>
              <a:latin typeface="UD Digi Kyokasho NP-R" panose="02020400000000000000" pitchFamily="18" charset="-128"/>
              <a:ea typeface="UD Digi Kyokasho NP-R" panose="02020400000000000000" pitchFamily="18" charset="-128"/>
              <a:cs typeface="Times New Roman" panose="02020603050405020304" pitchFamily="18" charset="0"/>
            </a:endParaRPr>
          </a:p>
          <a:p>
            <a:pPr indent="136525" algn="just">
              <a:lnSpc>
                <a:spcPts val="1414"/>
              </a:lnSpc>
              <a:spcBef>
                <a:spcPts val="0"/>
              </a:spcBef>
            </a:pPr>
            <a:r>
              <a:rPr lang="ja-JP" altLang="ja-JP" sz="1200" kern="100">
                <a:solidFill>
                  <a:schemeClr val="bg1"/>
                </a:solidFill>
                <a:effectLst>
                  <a:outerShdw blurRad="50800" dist="38100" algn="l" rotWithShape="0">
                    <a:prstClr val="black">
                      <a:alpha val="40000"/>
                    </a:prstClr>
                  </a:outerShdw>
                </a:effectLst>
                <a:latin typeface="UD Digi Kyokasho NP-R" panose="02020400000000000000" pitchFamily="18" charset="-128"/>
                <a:ea typeface="UD Digi Kyokasho NP-R" panose="02020400000000000000" pitchFamily="18" charset="-128"/>
                <a:cs typeface="Times New Roman" panose="02020603050405020304" pitchFamily="18" charset="0"/>
              </a:rPr>
              <a:t>一緒に考えてみませんか</a:t>
            </a:r>
            <a:r>
              <a:rPr lang="ja-JP" altLang="en-US" sz="1200" kern="100">
                <a:solidFill>
                  <a:schemeClr val="bg1"/>
                </a:solidFill>
                <a:effectLst>
                  <a:outerShdw blurRad="50800" dist="38100" algn="l" rotWithShape="0">
                    <a:prstClr val="black">
                      <a:alpha val="40000"/>
                    </a:prstClr>
                  </a:outerShdw>
                </a:effectLst>
                <a:latin typeface="UD Digi Kyokasho NP-R" panose="02020400000000000000" pitchFamily="18" charset="-128"/>
                <a:ea typeface="UD Digi Kyokasho NP-R" panose="02020400000000000000" pitchFamily="18" charset="-128"/>
                <a:cs typeface="Times New Roman" panose="02020603050405020304" pitchFamily="18" charset="0"/>
              </a:rPr>
              <a:t>？</a:t>
            </a:r>
            <a:r>
              <a:rPr lang="ja-JP" altLang="ja-JP" sz="1200" kern="100">
                <a:solidFill>
                  <a:schemeClr val="bg1"/>
                </a:solidFill>
                <a:effectLst>
                  <a:outerShdw blurRad="50800" dist="38100" algn="l" rotWithShape="0">
                    <a:prstClr val="black">
                      <a:alpha val="40000"/>
                    </a:prstClr>
                  </a:outerShdw>
                </a:effectLst>
                <a:latin typeface="UD Digi Kyokasho NP-R" panose="02020400000000000000" pitchFamily="18" charset="-128"/>
                <a:ea typeface="UD Digi Kyokasho NP-R" panose="02020400000000000000" pitchFamily="18" charset="-128"/>
                <a:cs typeface="Times New Roman" panose="02020603050405020304" pitchFamily="18" charset="0"/>
              </a:rPr>
              <a:t>。</a:t>
            </a:r>
          </a:p>
          <a:p>
            <a:pPr algn="just"/>
            <a:endParaRPr kumimoji="1" lang="ja-JP" altLang="en-US" sz="1200">
              <a:solidFill>
                <a:schemeClr val="bg1"/>
              </a:solidFill>
              <a:effectLst>
                <a:outerShdw blurRad="50800" dist="38100" dir="2700000" algn="tl" rotWithShape="0">
                  <a:prstClr val="black">
                    <a:alpha val="40000"/>
                  </a:prstClr>
                </a:outerShdw>
              </a:effectLst>
              <a:latin typeface="UD Digi Kyokasho NP-R" panose="02020400000000000000" pitchFamily="18" charset="-128"/>
              <a:ea typeface="UD Digi Kyokasho NP-R" panose="02020400000000000000" pitchFamily="18" charset="-128"/>
            </a:endParaRPr>
          </a:p>
        </p:txBody>
      </p:sp>
    </p:spTree>
    <p:extLst>
      <p:ext uri="{BB962C8B-B14F-4D97-AF65-F5344CB8AC3E}">
        <p14:creationId xmlns:p14="http://schemas.microsoft.com/office/powerpoint/2010/main" val="3605451729"/>
      </p:ext>
    </p:extLst>
  </p:cSld>
  <p:clrMapOvr>
    <a:masterClrMapping/>
  </p:clrMapOvr>
</p:sld>
</file>

<file path=ppt/theme/theme1.xml><?xml version="1.0" encoding="utf-8"?>
<a:theme xmlns:a="http://schemas.openxmlformats.org/drawingml/2006/main" name="BevelVTI">
  <a:themeElements>
    <a:clrScheme name="AnalogousFromDarkSeedLeftStep">
      <a:dk1>
        <a:srgbClr val="000000"/>
      </a:dk1>
      <a:lt1>
        <a:srgbClr val="FFFFFF"/>
      </a:lt1>
      <a:dk2>
        <a:srgbClr val="412E24"/>
      </a:dk2>
      <a:lt2>
        <a:srgbClr val="E8E2E8"/>
      </a:lt2>
      <a:accent1>
        <a:srgbClr val="47B547"/>
      </a:accent1>
      <a:accent2>
        <a:srgbClr val="6CB13B"/>
      </a:accent2>
      <a:accent3>
        <a:srgbClr val="98A942"/>
      </a:accent3>
      <a:accent4>
        <a:srgbClr val="B1933B"/>
      </a:accent4>
      <a:accent5>
        <a:srgbClr val="C3744D"/>
      </a:accent5>
      <a:accent6>
        <a:srgbClr val="B13B45"/>
      </a:accent6>
      <a:hlink>
        <a:srgbClr val="AF743A"/>
      </a:hlink>
      <a:folHlink>
        <a:srgbClr val="7F7F7F"/>
      </a:folHlink>
    </a:clrScheme>
    <a:fontScheme name="Custom 53">
      <a:majorFont>
        <a:latin typeface="Yu Gothic"/>
        <a:ea typeface=""/>
        <a:cs typeface=""/>
      </a:majorFont>
      <a:minorFont>
        <a:latin typeface="Yu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evelVTI" id="{C9E5F598-602B-46C1-AA16-073CEB959654}" vid="{2AE1FD39-65AD-4D34-93E9-C7019D0ECBAC}"/>
    </a:ext>
  </a:extLst>
</a:theme>
</file>

<file path=docProps/app.xml><?xml version="1.0" encoding="utf-8"?>
<Properties xmlns="http://schemas.openxmlformats.org/officeDocument/2006/extended-properties" xmlns:vt="http://schemas.openxmlformats.org/officeDocument/2006/docPropsVTypes">
  <TotalTime>55</TotalTime>
  <Words>211</Words>
  <Application>Microsoft Macintosh PowerPoint</Application>
  <PresentationFormat>A4 210 x 297 mm</PresentationFormat>
  <Paragraphs>17</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UD Digi Kyokasho NK-R</vt:lpstr>
      <vt:lpstr>UD Digi Kyokasho NP-R</vt:lpstr>
      <vt:lpstr>Yu Gothic</vt:lpstr>
      <vt:lpstr>Arial</vt:lpstr>
      <vt:lpstr>Bierstadt</vt:lpstr>
      <vt:lpstr>BevelVTI</vt:lpstr>
      <vt:lpstr>「医師の働き方改革」の問題点</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Setsu Kuboi</dc:creator>
  <cp:lastModifiedBy>Setsu Kuboi</cp:lastModifiedBy>
  <cp:revision>3</cp:revision>
  <cp:lastPrinted>2025-01-15T11:55:43Z</cp:lastPrinted>
  <dcterms:created xsi:type="dcterms:W3CDTF">2025-01-15T11:28:28Z</dcterms:created>
  <dcterms:modified xsi:type="dcterms:W3CDTF">2025-01-15T12:24:13Z</dcterms:modified>
</cp:coreProperties>
</file>